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5" r:id="rId6"/>
    <p:sldId id="268" r:id="rId7"/>
    <p:sldId id="267" r:id="rId8"/>
    <p:sldId id="266" r:id="rId9"/>
    <p:sldId id="260" r:id="rId10"/>
    <p:sldId id="264" r:id="rId11"/>
    <p:sldId id="263"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0914FA-1E3A-4762-9375-CE5F67CB948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C90EC92-008B-42F2-B08D-DBBA4623A2E1}">
      <dgm:prSet/>
      <dgm:spPr/>
      <dgm:t>
        <a:bodyPr/>
        <a:lstStyle/>
        <a:p>
          <a:pPr>
            <a:lnSpc>
              <a:spcPct val="100000"/>
            </a:lnSpc>
          </a:pPr>
          <a:r>
            <a:rPr lang="en-US" dirty="0"/>
            <a:t>1. Human Factors: Including driver behavior, impairment (e.g., alcohol, drugs), and distraction.</a:t>
          </a:r>
        </a:p>
      </dgm:t>
    </dgm:pt>
    <dgm:pt modelId="{79C9951F-9C36-4D70-808D-3E3578453AD5}" type="parTrans" cxnId="{2DC1DEF9-506F-46D5-8243-2A8C0CA671B3}">
      <dgm:prSet/>
      <dgm:spPr/>
      <dgm:t>
        <a:bodyPr/>
        <a:lstStyle/>
        <a:p>
          <a:endParaRPr lang="en-US"/>
        </a:p>
      </dgm:t>
    </dgm:pt>
    <dgm:pt modelId="{41594B55-5334-4FD6-BCDB-354820B6B5B7}" type="sibTrans" cxnId="{2DC1DEF9-506F-46D5-8243-2A8C0CA671B3}">
      <dgm:prSet/>
      <dgm:spPr/>
      <dgm:t>
        <a:bodyPr/>
        <a:lstStyle/>
        <a:p>
          <a:endParaRPr lang="en-US"/>
        </a:p>
      </dgm:t>
    </dgm:pt>
    <dgm:pt modelId="{6067C9CC-58B7-4DE8-8D65-4FAB355B7B7F}">
      <dgm:prSet/>
      <dgm:spPr/>
      <dgm:t>
        <a:bodyPr/>
        <a:lstStyle/>
        <a:p>
          <a:pPr>
            <a:lnSpc>
              <a:spcPct val="100000"/>
            </a:lnSpc>
          </a:pPr>
          <a:r>
            <a:rPr lang="en-US" dirty="0"/>
            <a:t>2. Vehicle Factors: Such as mechanical failures, design flaws, and safety features.</a:t>
          </a:r>
        </a:p>
      </dgm:t>
    </dgm:pt>
    <dgm:pt modelId="{54E3F13A-DE3D-42AA-9B64-2B8057351E61}" type="parTrans" cxnId="{802FC64F-FC66-44F0-8925-3552CFA09FC6}">
      <dgm:prSet/>
      <dgm:spPr/>
      <dgm:t>
        <a:bodyPr/>
        <a:lstStyle/>
        <a:p>
          <a:endParaRPr lang="en-US"/>
        </a:p>
      </dgm:t>
    </dgm:pt>
    <dgm:pt modelId="{F60508E3-8F88-4AD8-927B-1917B78290C3}" type="sibTrans" cxnId="{802FC64F-FC66-44F0-8925-3552CFA09FC6}">
      <dgm:prSet/>
      <dgm:spPr/>
      <dgm:t>
        <a:bodyPr/>
        <a:lstStyle/>
        <a:p>
          <a:endParaRPr lang="en-US"/>
        </a:p>
      </dgm:t>
    </dgm:pt>
    <dgm:pt modelId="{C661BE72-DE88-415B-97EF-BC5A5004549F}">
      <dgm:prSet/>
      <dgm:spPr/>
      <dgm:t>
        <a:bodyPr/>
        <a:lstStyle/>
        <a:p>
          <a:pPr>
            <a:lnSpc>
              <a:spcPct val="100000"/>
            </a:lnSpc>
          </a:pPr>
          <a:r>
            <a:rPr lang="en-US" dirty="0"/>
            <a:t>3. Road Environment: Including road design, signage, lighting, and weather conditions.</a:t>
          </a:r>
        </a:p>
      </dgm:t>
    </dgm:pt>
    <dgm:pt modelId="{B715B7B6-4335-4682-9AFD-EF6196946640}" type="parTrans" cxnId="{251382C6-695A-428A-B7C9-1A8708A3D44E}">
      <dgm:prSet/>
      <dgm:spPr/>
      <dgm:t>
        <a:bodyPr/>
        <a:lstStyle/>
        <a:p>
          <a:endParaRPr lang="en-US"/>
        </a:p>
      </dgm:t>
    </dgm:pt>
    <dgm:pt modelId="{BEBB87F2-6D4E-4D79-86A1-12FBBC8F25C1}" type="sibTrans" cxnId="{251382C6-695A-428A-B7C9-1A8708A3D44E}">
      <dgm:prSet/>
      <dgm:spPr/>
      <dgm:t>
        <a:bodyPr/>
        <a:lstStyle/>
        <a:p>
          <a:endParaRPr lang="en-US"/>
        </a:p>
      </dgm:t>
    </dgm:pt>
    <dgm:pt modelId="{340C5551-B087-45FC-BDD0-F5DF383EC097}" type="pres">
      <dgm:prSet presAssocID="{D40914FA-1E3A-4762-9375-CE5F67CB948A}" presName="root" presStyleCnt="0">
        <dgm:presLayoutVars>
          <dgm:dir/>
          <dgm:resizeHandles val="exact"/>
        </dgm:presLayoutVars>
      </dgm:prSet>
      <dgm:spPr/>
    </dgm:pt>
    <dgm:pt modelId="{5A8BA0E0-ACF0-4308-AD0D-C5DEF560C664}" type="pres">
      <dgm:prSet presAssocID="{5C90EC92-008B-42F2-B08D-DBBA4623A2E1}" presName="compNode" presStyleCnt="0"/>
      <dgm:spPr/>
    </dgm:pt>
    <dgm:pt modelId="{1B66C536-5886-477F-95EB-02D72CAA3DDD}" type="pres">
      <dgm:prSet presAssocID="{5C90EC92-008B-42F2-B08D-DBBA4623A2E1}" presName="bgRect" presStyleLbl="bgShp" presStyleIdx="0" presStyleCnt="3"/>
      <dgm:spPr/>
    </dgm:pt>
    <dgm:pt modelId="{802FEC67-8D59-48E0-AB2A-BD61BA644589}" type="pres">
      <dgm:prSet presAssocID="{5C90EC92-008B-42F2-B08D-DBBA4623A2E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mpagne Glasses"/>
        </a:ext>
      </dgm:extLst>
    </dgm:pt>
    <dgm:pt modelId="{50D067FC-28D0-421B-AF09-E75FA71995D0}" type="pres">
      <dgm:prSet presAssocID="{5C90EC92-008B-42F2-B08D-DBBA4623A2E1}" presName="spaceRect" presStyleCnt="0"/>
      <dgm:spPr/>
    </dgm:pt>
    <dgm:pt modelId="{A5D7BE52-F5BB-486A-8CC7-F0515A256C73}" type="pres">
      <dgm:prSet presAssocID="{5C90EC92-008B-42F2-B08D-DBBA4623A2E1}" presName="parTx" presStyleLbl="revTx" presStyleIdx="0" presStyleCnt="3">
        <dgm:presLayoutVars>
          <dgm:chMax val="0"/>
          <dgm:chPref val="0"/>
        </dgm:presLayoutVars>
      </dgm:prSet>
      <dgm:spPr/>
    </dgm:pt>
    <dgm:pt modelId="{1A52FA61-EBAE-425B-997F-FD1CD484845A}" type="pres">
      <dgm:prSet presAssocID="{41594B55-5334-4FD6-BCDB-354820B6B5B7}" presName="sibTrans" presStyleCnt="0"/>
      <dgm:spPr/>
    </dgm:pt>
    <dgm:pt modelId="{A9A51C78-D9F8-4B73-AB0B-42641077FA17}" type="pres">
      <dgm:prSet presAssocID="{6067C9CC-58B7-4DE8-8D65-4FAB355B7B7F}" presName="compNode" presStyleCnt="0"/>
      <dgm:spPr/>
    </dgm:pt>
    <dgm:pt modelId="{6A3C8E84-FF9D-4E3B-83B3-7131FBC0A2BE}" type="pres">
      <dgm:prSet presAssocID="{6067C9CC-58B7-4DE8-8D65-4FAB355B7B7F}" presName="bgRect" presStyleLbl="bgShp" presStyleIdx="1" presStyleCnt="3"/>
      <dgm:spPr/>
    </dgm:pt>
    <dgm:pt modelId="{6E366EFC-63AD-4EE2-87AF-DC21CE60B9A7}" type="pres">
      <dgm:prSet presAssocID="{6067C9CC-58B7-4DE8-8D65-4FAB355B7B7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rench"/>
        </a:ext>
      </dgm:extLst>
    </dgm:pt>
    <dgm:pt modelId="{535E38D6-2DDF-4952-818D-3A8CAA5A478A}" type="pres">
      <dgm:prSet presAssocID="{6067C9CC-58B7-4DE8-8D65-4FAB355B7B7F}" presName="spaceRect" presStyleCnt="0"/>
      <dgm:spPr/>
    </dgm:pt>
    <dgm:pt modelId="{F88138DE-72BB-4BA2-B8CC-BB25D9891054}" type="pres">
      <dgm:prSet presAssocID="{6067C9CC-58B7-4DE8-8D65-4FAB355B7B7F}" presName="parTx" presStyleLbl="revTx" presStyleIdx="1" presStyleCnt="3">
        <dgm:presLayoutVars>
          <dgm:chMax val="0"/>
          <dgm:chPref val="0"/>
        </dgm:presLayoutVars>
      </dgm:prSet>
      <dgm:spPr/>
    </dgm:pt>
    <dgm:pt modelId="{5EA56DBB-8011-4584-8913-697281BF23BD}" type="pres">
      <dgm:prSet presAssocID="{F60508E3-8F88-4AD8-927B-1917B78290C3}" presName="sibTrans" presStyleCnt="0"/>
      <dgm:spPr/>
    </dgm:pt>
    <dgm:pt modelId="{280BD0E7-7AB3-4343-8C76-0408C97DBC35}" type="pres">
      <dgm:prSet presAssocID="{C661BE72-DE88-415B-97EF-BC5A5004549F}" presName="compNode" presStyleCnt="0"/>
      <dgm:spPr/>
    </dgm:pt>
    <dgm:pt modelId="{0A43BF77-CFE0-48B8-B2B9-3E8A9D0A4457}" type="pres">
      <dgm:prSet presAssocID="{C661BE72-DE88-415B-97EF-BC5A5004549F}" presName="bgRect" presStyleLbl="bgShp" presStyleIdx="2" presStyleCnt="3"/>
      <dgm:spPr/>
    </dgm:pt>
    <dgm:pt modelId="{78CBD321-D8C1-42F1-B99C-B86DE117D447}" type="pres">
      <dgm:prSet presAssocID="{C661BE72-DE88-415B-97EF-BC5A5004549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ooter"/>
        </a:ext>
      </dgm:extLst>
    </dgm:pt>
    <dgm:pt modelId="{67EE3D9D-A912-409E-AF5E-552303246980}" type="pres">
      <dgm:prSet presAssocID="{C661BE72-DE88-415B-97EF-BC5A5004549F}" presName="spaceRect" presStyleCnt="0"/>
      <dgm:spPr/>
    </dgm:pt>
    <dgm:pt modelId="{DAED7146-8E74-44E2-992B-A6C7C6A18752}" type="pres">
      <dgm:prSet presAssocID="{C661BE72-DE88-415B-97EF-BC5A5004549F}" presName="parTx" presStyleLbl="revTx" presStyleIdx="2" presStyleCnt="3">
        <dgm:presLayoutVars>
          <dgm:chMax val="0"/>
          <dgm:chPref val="0"/>
        </dgm:presLayoutVars>
      </dgm:prSet>
      <dgm:spPr/>
    </dgm:pt>
  </dgm:ptLst>
  <dgm:cxnLst>
    <dgm:cxn modelId="{E75A8821-D257-48DD-8204-808E9CFE7D29}" type="presOf" srcId="{C661BE72-DE88-415B-97EF-BC5A5004549F}" destId="{DAED7146-8E74-44E2-992B-A6C7C6A18752}" srcOrd="0" destOrd="0" presId="urn:microsoft.com/office/officeart/2018/2/layout/IconVerticalSolidList"/>
    <dgm:cxn modelId="{1D0ED436-DFE3-4E54-A846-900F596FA9C1}" type="presOf" srcId="{6067C9CC-58B7-4DE8-8D65-4FAB355B7B7F}" destId="{F88138DE-72BB-4BA2-B8CC-BB25D9891054}" srcOrd="0" destOrd="0" presId="urn:microsoft.com/office/officeart/2018/2/layout/IconVerticalSolidList"/>
    <dgm:cxn modelId="{802FC64F-FC66-44F0-8925-3552CFA09FC6}" srcId="{D40914FA-1E3A-4762-9375-CE5F67CB948A}" destId="{6067C9CC-58B7-4DE8-8D65-4FAB355B7B7F}" srcOrd="1" destOrd="0" parTransId="{54E3F13A-DE3D-42AA-9B64-2B8057351E61}" sibTransId="{F60508E3-8F88-4AD8-927B-1917B78290C3}"/>
    <dgm:cxn modelId="{2962EBA3-141D-4A7A-9E98-722FBF0599E1}" type="presOf" srcId="{5C90EC92-008B-42F2-B08D-DBBA4623A2E1}" destId="{A5D7BE52-F5BB-486A-8CC7-F0515A256C73}" srcOrd="0" destOrd="0" presId="urn:microsoft.com/office/officeart/2018/2/layout/IconVerticalSolidList"/>
    <dgm:cxn modelId="{251382C6-695A-428A-B7C9-1A8708A3D44E}" srcId="{D40914FA-1E3A-4762-9375-CE5F67CB948A}" destId="{C661BE72-DE88-415B-97EF-BC5A5004549F}" srcOrd="2" destOrd="0" parTransId="{B715B7B6-4335-4682-9AFD-EF6196946640}" sibTransId="{BEBB87F2-6D4E-4D79-86A1-12FBBC8F25C1}"/>
    <dgm:cxn modelId="{809D59DC-7144-44E0-90C6-90761E44D7C6}" type="presOf" srcId="{D40914FA-1E3A-4762-9375-CE5F67CB948A}" destId="{340C5551-B087-45FC-BDD0-F5DF383EC097}" srcOrd="0" destOrd="0" presId="urn:microsoft.com/office/officeart/2018/2/layout/IconVerticalSolidList"/>
    <dgm:cxn modelId="{2DC1DEF9-506F-46D5-8243-2A8C0CA671B3}" srcId="{D40914FA-1E3A-4762-9375-CE5F67CB948A}" destId="{5C90EC92-008B-42F2-B08D-DBBA4623A2E1}" srcOrd="0" destOrd="0" parTransId="{79C9951F-9C36-4D70-808D-3E3578453AD5}" sibTransId="{41594B55-5334-4FD6-BCDB-354820B6B5B7}"/>
    <dgm:cxn modelId="{DAB4EBD8-5ADC-472B-A1B2-770B15DB9218}" type="presParOf" srcId="{340C5551-B087-45FC-BDD0-F5DF383EC097}" destId="{5A8BA0E0-ACF0-4308-AD0D-C5DEF560C664}" srcOrd="0" destOrd="0" presId="urn:microsoft.com/office/officeart/2018/2/layout/IconVerticalSolidList"/>
    <dgm:cxn modelId="{7892F72C-9E12-4766-B896-4F896B58F80C}" type="presParOf" srcId="{5A8BA0E0-ACF0-4308-AD0D-C5DEF560C664}" destId="{1B66C536-5886-477F-95EB-02D72CAA3DDD}" srcOrd="0" destOrd="0" presId="urn:microsoft.com/office/officeart/2018/2/layout/IconVerticalSolidList"/>
    <dgm:cxn modelId="{4D80A6AD-B59A-4DC3-9959-9DC47D8AC826}" type="presParOf" srcId="{5A8BA0E0-ACF0-4308-AD0D-C5DEF560C664}" destId="{802FEC67-8D59-48E0-AB2A-BD61BA644589}" srcOrd="1" destOrd="0" presId="urn:microsoft.com/office/officeart/2018/2/layout/IconVerticalSolidList"/>
    <dgm:cxn modelId="{E472D392-A7C7-4AC8-A1D6-9EBE78AAE6EC}" type="presParOf" srcId="{5A8BA0E0-ACF0-4308-AD0D-C5DEF560C664}" destId="{50D067FC-28D0-421B-AF09-E75FA71995D0}" srcOrd="2" destOrd="0" presId="urn:microsoft.com/office/officeart/2018/2/layout/IconVerticalSolidList"/>
    <dgm:cxn modelId="{F983B8AF-3604-4A5A-A4B2-64D3115EC5F6}" type="presParOf" srcId="{5A8BA0E0-ACF0-4308-AD0D-C5DEF560C664}" destId="{A5D7BE52-F5BB-486A-8CC7-F0515A256C73}" srcOrd="3" destOrd="0" presId="urn:microsoft.com/office/officeart/2018/2/layout/IconVerticalSolidList"/>
    <dgm:cxn modelId="{A77E8A7F-CB33-4D41-BA3E-B1508208A5F9}" type="presParOf" srcId="{340C5551-B087-45FC-BDD0-F5DF383EC097}" destId="{1A52FA61-EBAE-425B-997F-FD1CD484845A}" srcOrd="1" destOrd="0" presId="urn:microsoft.com/office/officeart/2018/2/layout/IconVerticalSolidList"/>
    <dgm:cxn modelId="{E761C868-56D2-4793-B62B-89751AFF6C79}" type="presParOf" srcId="{340C5551-B087-45FC-BDD0-F5DF383EC097}" destId="{A9A51C78-D9F8-4B73-AB0B-42641077FA17}" srcOrd="2" destOrd="0" presId="urn:microsoft.com/office/officeart/2018/2/layout/IconVerticalSolidList"/>
    <dgm:cxn modelId="{08F67218-9FC7-447D-AD60-CEEC9DF600A5}" type="presParOf" srcId="{A9A51C78-D9F8-4B73-AB0B-42641077FA17}" destId="{6A3C8E84-FF9D-4E3B-83B3-7131FBC0A2BE}" srcOrd="0" destOrd="0" presId="urn:microsoft.com/office/officeart/2018/2/layout/IconVerticalSolidList"/>
    <dgm:cxn modelId="{A7B29D31-AAA3-4DFC-B529-79E84CC55F90}" type="presParOf" srcId="{A9A51C78-D9F8-4B73-AB0B-42641077FA17}" destId="{6E366EFC-63AD-4EE2-87AF-DC21CE60B9A7}" srcOrd="1" destOrd="0" presId="urn:microsoft.com/office/officeart/2018/2/layout/IconVerticalSolidList"/>
    <dgm:cxn modelId="{D8F43EA2-69F6-4AEA-AED7-74D522C4F2D1}" type="presParOf" srcId="{A9A51C78-D9F8-4B73-AB0B-42641077FA17}" destId="{535E38D6-2DDF-4952-818D-3A8CAA5A478A}" srcOrd="2" destOrd="0" presId="urn:microsoft.com/office/officeart/2018/2/layout/IconVerticalSolidList"/>
    <dgm:cxn modelId="{66072B1F-8350-493C-8847-BA5BF0E1A291}" type="presParOf" srcId="{A9A51C78-D9F8-4B73-AB0B-42641077FA17}" destId="{F88138DE-72BB-4BA2-B8CC-BB25D9891054}" srcOrd="3" destOrd="0" presId="urn:microsoft.com/office/officeart/2018/2/layout/IconVerticalSolidList"/>
    <dgm:cxn modelId="{08B8C898-438F-44CE-BE31-297A29EB6135}" type="presParOf" srcId="{340C5551-B087-45FC-BDD0-F5DF383EC097}" destId="{5EA56DBB-8011-4584-8913-697281BF23BD}" srcOrd="3" destOrd="0" presId="urn:microsoft.com/office/officeart/2018/2/layout/IconVerticalSolidList"/>
    <dgm:cxn modelId="{CEAB9FC6-AD8E-420C-9EB1-D8321D58FE7E}" type="presParOf" srcId="{340C5551-B087-45FC-BDD0-F5DF383EC097}" destId="{280BD0E7-7AB3-4343-8C76-0408C97DBC35}" srcOrd="4" destOrd="0" presId="urn:microsoft.com/office/officeart/2018/2/layout/IconVerticalSolidList"/>
    <dgm:cxn modelId="{5B781B44-7100-4918-A171-A1EBBBA1DEA8}" type="presParOf" srcId="{280BD0E7-7AB3-4343-8C76-0408C97DBC35}" destId="{0A43BF77-CFE0-48B8-B2B9-3E8A9D0A4457}" srcOrd="0" destOrd="0" presId="urn:microsoft.com/office/officeart/2018/2/layout/IconVerticalSolidList"/>
    <dgm:cxn modelId="{50ECCF7B-6E1D-4DCD-B345-E3867F1210EB}" type="presParOf" srcId="{280BD0E7-7AB3-4343-8C76-0408C97DBC35}" destId="{78CBD321-D8C1-42F1-B99C-B86DE117D447}" srcOrd="1" destOrd="0" presId="urn:microsoft.com/office/officeart/2018/2/layout/IconVerticalSolidList"/>
    <dgm:cxn modelId="{E49F54B9-D0F0-478D-BD76-768FED2DFE0A}" type="presParOf" srcId="{280BD0E7-7AB3-4343-8C76-0408C97DBC35}" destId="{67EE3D9D-A912-409E-AF5E-552303246980}" srcOrd="2" destOrd="0" presId="urn:microsoft.com/office/officeart/2018/2/layout/IconVerticalSolidList"/>
    <dgm:cxn modelId="{78958AA0-DD95-4426-87B7-4A294ECBB4F3}" type="presParOf" srcId="{280BD0E7-7AB3-4343-8C76-0408C97DBC35}" destId="{DAED7146-8E74-44E2-992B-A6C7C6A1875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76DE68-8644-4C83-8B61-5E12C9AB1B6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D4DB3D-4DEB-4D0D-974A-6170659DA34F}">
      <dgm:prSet/>
      <dgm:spPr/>
      <dgm:t>
        <a:bodyPr/>
        <a:lstStyle/>
        <a:p>
          <a:r>
            <a:rPr lang="en-IN"/>
            <a:t>For this project we have use the method of secondary analysis, which is getting data from internet.</a:t>
          </a:r>
          <a:endParaRPr lang="en-US"/>
        </a:p>
      </dgm:t>
    </dgm:pt>
    <dgm:pt modelId="{AD9F4DF0-648A-46AE-AF9A-DA3E7ECB7C4C}" type="parTrans" cxnId="{6A0F8DA9-11D4-4588-8B4D-C759226BCF47}">
      <dgm:prSet/>
      <dgm:spPr/>
      <dgm:t>
        <a:bodyPr/>
        <a:lstStyle/>
        <a:p>
          <a:endParaRPr lang="en-US"/>
        </a:p>
      </dgm:t>
    </dgm:pt>
    <dgm:pt modelId="{DC9F416E-50EC-4D88-A36B-2133488C7767}" type="sibTrans" cxnId="{6A0F8DA9-11D4-4588-8B4D-C759226BCF47}">
      <dgm:prSet/>
      <dgm:spPr/>
      <dgm:t>
        <a:bodyPr/>
        <a:lstStyle/>
        <a:p>
          <a:endParaRPr lang="en-US"/>
        </a:p>
      </dgm:t>
    </dgm:pt>
    <dgm:pt modelId="{79C7C145-C93E-4DC4-ACE3-5F712DB1979A}">
      <dgm:prSet/>
      <dgm:spPr/>
      <dgm:t>
        <a:bodyPr/>
        <a:lstStyle/>
        <a:p>
          <a:r>
            <a:rPr lang="en-IN"/>
            <a:t>We found our ideal dataset from google drive which is available on google</a:t>
          </a:r>
          <a:endParaRPr lang="en-US"/>
        </a:p>
      </dgm:t>
    </dgm:pt>
    <dgm:pt modelId="{0D3ADD29-A521-40C2-BF79-E214392B0989}" type="parTrans" cxnId="{2933ABDA-4F69-4711-B7C3-54F3AEA56E5C}">
      <dgm:prSet/>
      <dgm:spPr/>
      <dgm:t>
        <a:bodyPr/>
        <a:lstStyle/>
        <a:p>
          <a:endParaRPr lang="en-US"/>
        </a:p>
      </dgm:t>
    </dgm:pt>
    <dgm:pt modelId="{9C0001C9-E89B-4546-AF65-E1F08D0962C1}" type="sibTrans" cxnId="{2933ABDA-4F69-4711-B7C3-54F3AEA56E5C}">
      <dgm:prSet/>
      <dgm:spPr/>
      <dgm:t>
        <a:bodyPr/>
        <a:lstStyle/>
        <a:p>
          <a:endParaRPr lang="en-US"/>
        </a:p>
      </dgm:t>
    </dgm:pt>
    <dgm:pt modelId="{73B3ED3B-410F-4FEB-A7FC-5FE72DC4DBC3}" type="pres">
      <dgm:prSet presAssocID="{BE76DE68-8644-4C83-8B61-5E12C9AB1B69}" presName="root" presStyleCnt="0">
        <dgm:presLayoutVars>
          <dgm:dir/>
          <dgm:resizeHandles val="exact"/>
        </dgm:presLayoutVars>
      </dgm:prSet>
      <dgm:spPr/>
    </dgm:pt>
    <dgm:pt modelId="{B22CC9C3-EA98-414E-B7CE-5ECF5848A16B}" type="pres">
      <dgm:prSet presAssocID="{2BD4DB3D-4DEB-4D0D-974A-6170659DA34F}" presName="compNode" presStyleCnt="0"/>
      <dgm:spPr/>
    </dgm:pt>
    <dgm:pt modelId="{F46D7BE5-F8BD-4B05-A224-B184D4B76A51}" type="pres">
      <dgm:prSet presAssocID="{2BD4DB3D-4DEB-4D0D-974A-6170659DA34F}" presName="bgRect" presStyleLbl="bgShp" presStyleIdx="0" presStyleCnt="2"/>
      <dgm:spPr/>
    </dgm:pt>
    <dgm:pt modelId="{21F79F80-D0DE-428D-B279-055CEFF9142F}" type="pres">
      <dgm:prSet presAssocID="{2BD4DB3D-4DEB-4D0D-974A-6170659DA34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B5C07CE-A80F-4E14-8C46-48D25B8A700D}" type="pres">
      <dgm:prSet presAssocID="{2BD4DB3D-4DEB-4D0D-974A-6170659DA34F}" presName="spaceRect" presStyleCnt="0"/>
      <dgm:spPr/>
    </dgm:pt>
    <dgm:pt modelId="{8E0C8498-32D7-49F7-ABD4-6781BA680C0F}" type="pres">
      <dgm:prSet presAssocID="{2BD4DB3D-4DEB-4D0D-974A-6170659DA34F}" presName="parTx" presStyleLbl="revTx" presStyleIdx="0" presStyleCnt="2">
        <dgm:presLayoutVars>
          <dgm:chMax val="0"/>
          <dgm:chPref val="0"/>
        </dgm:presLayoutVars>
      </dgm:prSet>
      <dgm:spPr/>
    </dgm:pt>
    <dgm:pt modelId="{2E6ADCA9-5511-4872-BEB6-BB8654B480A4}" type="pres">
      <dgm:prSet presAssocID="{DC9F416E-50EC-4D88-A36B-2133488C7767}" presName="sibTrans" presStyleCnt="0"/>
      <dgm:spPr/>
    </dgm:pt>
    <dgm:pt modelId="{E92FB914-C886-4498-B213-F307D4852273}" type="pres">
      <dgm:prSet presAssocID="{79C7C145-C93E-4DC4-ACE3-5F712DB1979A}" presName="compNode" presStyleCnt="0"/>
      <dgm:spPr/>
    </dgm:pt>
    <dgm:pt modelId="{0162933D-4D07-4928-9546-A021EDBB3FE5}" type="pres">
      <dgm:prSet presAssocID="{79C7C145-C93E-4DC4-ACE3-5F712DB1979A}" presName="bgRect" presStyleLbl="bgShp" presStyleIdx="1" presStyleCnt="2"/>
      <dgm:spPr/>
    </dgm:pt>
    <dgm:pt modelId="{CCC4A5DB-184B-407F-AD6E-F2F9E3EB4E5C}" type="pres">
      <dgm:prSet presAssocID="{79C7C145-C93E-4DC4-ACE3-5F712DB1979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077F0959-40FC-4A22-9A39-80912447B0F0}" type="pres">
      <dgm:prSet presAssocID="{79C7C145-C93E-4DC4-ACE3-5F712DB1979A}" presName="spaceRect" presStyleCnt="0"/>
      <dgm:spPr/>
    </dgm:pt>
    <dgm:pt modelId="{25E15D96-038C-47E4-A408-211706A6D018}" type="pres">
      <dgm:prSet presAssocID="{79C7C145-C93E-4DC4-ACE3-5F712DB1979A}" presName="parTx" presStyleLbl="revTx" presStyleIdx="1" presStyleCnt="2">
        <dgm:presLayoutVars>
          <dgm:chMax val="0"/>
          <dgm:chPref val="0"/>
        </dgm:presLayoutVars>
      </dgm:prSet>
      <dgm:spPr/>
    </dgm:pt>
  </dgm:ptLst>
  <dgm:cxnLst>
    <dgm:cxn modelId="{77CF4D75-4BFD-40E3-97EA-D9F396E6B3C5}" type="presOf" srcId="{79C7C145-C93E-4DC4-ACE3-5F712DB1979A}" destId="{25E15D96-038C-47E4-A408-211706A6D018}" srcOrd="0" destOrd="0" presId="urn:microsoft.com/office/officeart/2018/2/layout/IconVerticalSolidList"/>
    <dgm:cxn modelId="{6A0F8DA9-11D4-4588-8B4D-C759226BCF47}" srcId="{BE76DE68-8644-4C83-8B61-5E12C9AB1B69}" destId="{2BD4DB3D-4DEB-4D0D-974A-6170659DA34F}" srcOrd="0" destOrd="0" parTransId="{AD9F4DF0-648A-46AE-AF9A-DA3E7ECB7C4C}" sibTransId="{DC9F416E-50EC-4D88-A36B-2133488C7767}"/>
    <dgm:cxn modelId="{2933ABDA-4F69-4711-B7C3-54F3AEA56E5C}" srcId="{BE76DE68-8644-4C83-8B61-5E12C9AB1B69}" destId="{79C7C145-C93E-4DC4-ACE3-5F712DB1979A}" srcOrd="1" destOrd="0" parTransId="{0D3ADD29-A521-40C2-BF79-E214392B0989}" sibTransId="{9C0001C9-E89B-4546-AF65-E1F08D0962C1}"/>
    <dgm:cxn modelId="{834487F4-69AF-4C13-B03B-80C8E665A6A5}" type="presOf" srcId="{BE76DE68-8644-4C83-8B61-5E12C9AB1B69}" destId="{73B3ED3B-410F-4FEB-A7FC-5FE72DC4DBC3}" srcOrd="0" destOrd="0" presId="urn:microsoft.com/office/officeart/2018/2/layout/IconVerticalSolidList"/>
    <dgm:cxn modelId="{9A076CFA-8CC2-4171-BE86-861891FBED50}" type="presOf" srcId="{2BD4DB3D-4DEB-4D0D-974A-6170659DA34F}" destId="{8E0C8498-32D7-49F7-ABD4-6781BA680C0F}" srcOrd="0" destOrd="0" presId="urn:microsoft.com/office/officeart/2018/2/layout/IconVerticalSolidList"/>
    <dgm:cxn modelId="{C265BF73-24AB-450B-97F4-AC1A330C008B}" type="presParOf" srcId="{73B3ED3B-410F-4FEB-A7FC-5FE72DC4DBC3}" destId="{B22CC9C3-EA98-414E-B7CE-5ECF5848A16B}" srcOrd="0" destOrd="0" presId="urn:microsoft.com/office/officeart/2018/2/layout/IconVerticalSolidList"/>
    <dgm:cxn modelId="{4BEA5F13-F826-40C5-A438-6147AE66664E}" type="presParOf" srcId="{B22CC9C3-EA98-414E-B7CE-5ECF5848A16B}" destId="{F46D7BE5-F8BD-4B05-A224-B184D4B76A51}" srcOrd="0" destOrd="0" presId="urn:microsoft.com/office/officeart/2018/2/layout/IconVerticalSolidList"/>
    <dgm:cxn modelId="{B02A868E-DE9C-4E82-9C76-D4CAEA450F14}" type="presParOf" srcId="{B22CC9C3-EA98-414E-B7CE-5ECF5848A16B}" destId="{21F79F80-D0DE-428D-B279-055CEFF9142F}" srcOrd="1" destOrd="0" presId="urn:microsoft.com/office/officeart/2018/2/layout/IconVerticalSolidList"/>
    <dgm:cxn modelId="{439CE484-3BD1-4555-906C-97D980F0A3E1}" type="presParOf" srcId="{B22CC9C3-EA98-414E-B7CE-5ECF5848A16B}" destId="{2B5C07CE-A80F-4E14-8C46-48D25B8A700D}" srcOrd="2" destOrd="0" presId="urn:microsoft.com/office/officeart/2018/2/layout/IconVerticalSolidList"/>
    <dgm:cxn modelId="{DFE4233A-1514-4F0C-90B2-89629159EE2B}" type="presParOf" srcId="{B22CC9C3-EA98-414E-B7CE-5ECF5848A16B}" destId="{8E0C8498-32D7-49F7-ABD4-6781BA680C0F}" srcOrd="3" destOrd="0" presId="urn:microsoft.com/office/officeart/2018/2/layout/IconVerticalSolidList"/>
    <dgm:cxn modelId="{C54FD0E9-26A7-4ACA-A534-C562C540E0C4}" type="presParOf" srcId="{73B3ED3B-410F-4FEB-A7FC-5FE72DC4DBC3}" destId="{2E6ADCA9-5511-4872-BEB6-BB8654B480A4}" srcOrd="1" destOrd="0" presId="urn:microsoft.com/office/officeart/2018/2/layout/IconVerticalSolidList"/>
    <dgm:cxn modelId="{C38BFC0C-11E3-4A02-9231-724C92D280A7}" type="presParOf" srcId="{73B3ED3B-410F-4FEB-A7FC-5FE72DC4DBC3}" destId="{E92FB914-C886-4498-B213-F307D4852273}" srcOrd="2" destOrd="0" presId="urn:microsoft.com/office/officeart/2018/2/layout/IconVerticalSolidList"/>
    <dgm:cxn modelId="{34ACB507-E928-47E7-A20F-3728F7C4210C}" type="presParOf" srcId="{E92FB914-C886-4498-B213-F307D4852273}" destId="{0162933D-4D07-4928-9546-A021EDBB3FE5}" srcOrd="0" destOrd="0" presId="urn:microsoft.com/office/officeart/2018/2/layout/IconVerticalSolidList"/>
    <dgm:cxn modelId="{125EFE87-7411-469A-A0DE-1D2589C2BB75}" type="presParOf" srcId="{E92FB914-C886-4498-B213-F307D4852273}" destId="{CCC4A5DB-184B-407F-AD6E-F2F9E3EB4E5C}" srcOrd="1" destOrd="0" presId="urn:microsoft.com/office/officeart/2018/2/layout/IconVerticalSolidList"/>
    <dgm:cxn modelId="{9C003D5F-8EA6-45BE-BA7F-DB95083C0E1B}" type="presParOf" srcId="{E92FB914-C886-4498-B213-F307D4852273}" destId="{077F0959-40FC-4A22-9A39-80912447B0F0}" srcOrd="2" destOrd="0" presId="urn:microsoft.com/office/officeart/2018/2/layout/IconVerticalSolidList"/>
    <dgm:cxn modelId="{042DEDEB-8EC3-4222-893E-A0E675DB3E51}" type="presParOf" srcId="{E92FB914-C886-4498-B213-F307D4852273}" destId="{25E15D96-038C-47E4-A408-211706A6D01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8564F1-36C8-4C67-B649-AE044D280327}"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45B8E55A-B639-4A55-8E03-55E3C08B38E0}">
      <dgm:prSet/>
      <dgm:spPr/>
      <dgm:t>
        <a:bodyPr/>
        <a:lstStyle/>
        <a:p>
          <a:r>
            <a:rPr lang="en-IN" dirty="0"/>
            <a:t>If total casualties and total accidents  of current year and if it is  increasing Year on Year.</a:t>
          </a:r>
          <a:endParaRPr lang="en-US" dirty="0"/>
        </a:p>
      </dgm:t>
    </dgm:pt>
    <dgm:pt modelId="{163E49B2-D5F1-4052-BCA0-E10F2518A14B}" type="parTrans" cxnId="{B0CE374B-1096-4555-A31D-FA88C144E9DF}">
      <dgm:prSet/>
      <dgm:spPr/>
      <dgm:t>
        <a:bodyPr/>
        <a:lstStyle/>
        <a:p>
          <a:endParaRPr lang="en-US"/>
        </a:p>
      </dgm:t>
    </dgm:pt>
    <dgm:pt modelId="{49A51580-B156-445A-A4E1-0DB1ADFED0F2}" type="sibTrans" cxnId="{B0CE374B-1096-4555-A31D-FA88C144E9DF}">
      <dgm:prSet/>
      <dgm:spPr/>
      <dgm:t>
        <a:bodyPr/>
        <a:lstStyle/>
        <a:p>
          <a:endParaRPr lang="en-US"/>
        </a:p>
      </dgm:t>
    </dgm:pt>
    <dgm:pt modelId="{F63E66CC-6446-4B04-8209-06C6AB8358A0}">
      <dgm:prSet/>
      <dgm:spPr/>
      <dgm:t>
        <a:bodyPr/>
        <a:lstStyle/>
        <a:p>
          <a:r>
            <a:rPr lang="en-IN"/>
            <a:t>Total casualties by accident severity for current year and year growth.</a:t>
          </a:r>
          <a:endParaRPr lang="en-US"/>
        </a:p>
      </dgm:t>
    </dgm:pt>
    <dgm:pt modelId="{C2762895-330D-4DF8-BA99-026BE527D497}" type="parTrans" cxnId="{FFD65F7A-C61E-453D-88C8-B82EA40FE106}">
      <dgm:prSet/>
      <dgm:spPr/>
      <dgm:t>
        <a:bodyPr/>
        <a:lstStyle/>
        <a:p>
          <a:endParaRPr lang="en-US"/>
        </a:p>
      </dgm:t>
    </dgm:pt>
    <dgm:pt modelId="{302271EE-8FA2-4117-89EF-A41E24EE4384}" type="sibTrans" cxnId="{FFD65F7A-C61E-453D-88C8-B82EA40FE106}">
      <dgm:prSet/>
      <dgm:spPr/>
      <dgm:t>
        <a:bodyPr/>
        <a:lstStyle/>
        <a:p>
          <a:endParaRPr lang="en-US"/>
        </a:p>
      </dgm:t>
    </dgm:pt>
    <dgm:pt modelId="{912CBDBD-CF0E-42B1-8F96-D739ED4A75D1}">
      <dgm:prSet/>
      <dgm:spPr/>
      <dgm:t>
        <a:bodyPr/>
        <a:lstStyle/>
        <a:p>
          <a:r>
            <a:rPr lang="en-IN"/>
            <a:t>Total casualties with respect to vehicle type for current year.</a:t>
          </a:r>
          <a:endParaRPr lang="en-US"/>
        </a:p>
      </dgm:t>
    </dgm:pt>
    <dgm:pt modelId="{C727F005-196D-4878-898E-B633DF4312AB}" type="parTrans" cxnId="{2A8E04FD-6353-4FCF-A45D-AF18B2EE7126}">
      <dgm:prSet/>
      <dgm:spPr/>
      <dgm:t>
        <a:bodyPr/>
        <a:lstStyle/>
        <a:p>
          <a:endParaRPr lang="en-US"/>
        </a:p>
      </dgm:t>
    </dgm:pt>
    <dgm:pt modelId="{2D936E15-C338-47E7-9B86-C9C242389D7B}" type="sibTrans" cxnId="{2A8E04FD-6353-4FCF-A45D-AF18B2EE7126}">
      <dgm:prSet/>
      <dgm:spPr/>
      <dgm:t>
        <a:bodyPr/>
        <a:lstStyle/>
        <a:p>
          <a:endParaRPr lang="en-US"/>
        </a:p>
      </dgm:t>
    </dgm:pt>
    <dgm:pt modelId="{AB4EEE6C-DD81-43A0-BF3D-635B60010E03}">
      <dgm:prSet/>
      <dgm:spPr/>
      <dgm:t>
        <a:bodyPr/>
        <a:lstStyle/>
        <a:p>
          <a:r>
            <a:rPr lang="en-IN"/>
            <a:t>Monthly trend showing comparison of casualties for CY and PY.</a:t>
          </a:r>
          <a:endParaRPr lang="en-US"/>
        </a:p>
      </dgm:t>
    </dgm:pt>
    <dgm:pt modelId="{9D95798B-33EC-4CD2-B33B-D713D868AB35}" type="parTrans" cxnId="{67F32822-8F11-406F-8E57-61CF0CA1B2BA}">
      <dgm:prSet/>
      <dgm:spPr/>
      <dgm:t>
        <a:bodyPr/>
        <a:lstStyle/>
        <a:p>
          <a:endParaRPr lang="en-US"/>
        </a:p>
      </dgm:t>
    </dgm:pt>
    <dgm:pt modelId="{0169E7B8-65D1-4644-82D7-97670ADB4006}" type="sibTrans" cxnId="{67F32822-8F11-406F-8E57-61CF0CA1B2BA}">
      <dgm:prSet/>
      <dgm:spPr/>
      <dgm:t>
        <a:bodyPr/>
        <a:lstStyle/>
        <a:p>
          <a:endParaRPr lang="en-US"/>
        </a:p>
      </dgm:t>
    </dgm:pt>
    <dgm:pt modelId="{736E921B-4158-4A43-BB42-D6C429CE5AFF}">
      <dgm:prSet/>
      <dgm:spPr/>
      <dgm:t>
        <a:bodyPr/>
        <a:lstStyle/>
        <a:p>
          <a:r>
            <a:rPr lang="en-IN"/>
            <a:t>Casualties by road type CY.</a:t>
          </a:r>
          <a:endParaRPr lang="en-US"/>
        </a:p>
      </dgm:t>
    </dgm:pt>
    <dgm:pt modelId="{671F7B37-8186-432C-9AF7-55F68D0F9990}" type="parTrans" cxnId="{37BEBADC-F0CF-4AD4-ADD3-9E76BBB839A0}">
      <dgm:prSet/>
      <dgm:spPr/>
      <dgm:t>
        <a:bodyPr/>
        <a:lstStyle/>
        <a:p>
          <a:endParaRPr lang="en-US"/>
        </a:p>
      </dgm:t>
    </dgm:pt>
    <dgm:pt modelId="{C1AFDA34-3317-4479-94B2-EC0BBA7BAEA2}" type="sibTrans" cxnId="{37BEBADC-F0CF-4AD4-ADD3-9E76BBB839A0}">
      <dgm:prSet/>
      <dgm:spPr/>
      <dgm:t>
        <a:bodyPr/>
        <a:lstStyle/>
        <a:p>
          <a:endParaRPr lang="en-US"/>
        </a:p>
      </dgm:t>
    </dgm:pt>
    <dgm:pt modelId="{27ADC2BE-8CD5-4F73-8BF6-334D4B23A272}">
      <dgm:prSet/>
      <dgm:spPr/>
      <dgm:t>
        <a:bodyPr/>
        <a:lstStyle/>
        <a:p>
          <a:r>
            <a:rPr lang="en-IN" dirty="0"/>
            <a:t>CY casualties by location and day/night.</a:t>
          </a:r>
          <a:endParaRPr lang="en-US" dirty="0"/>
        </a:p>
      </dgm:t>
    </dgm:pt>
    <dgm:pt modelId="{6108E0C7-FB7E-4F2B-80F7-A7306B62A88B}" type="parTrans" cxnId="{00AEFE1F-76FA-4ABE-9234-1E876991D623}">
      <dgm:prSet/>
      <dgm:spPr/>
      <dgm:t>
        <a:bodyPr/>
        <a:lstStyle/>
        <a:p>
          <a:endParaRPr lang="en-US"/>
        </a:p>
      </dgm:t>
    </dgm:pt>
    <dgm:pt modelId="{D28941ED-F729-402B-BE20-0C65F69A94B0}" type="sibTrans" cxnId="{00AEFE1F-76FA-4ABE-9234-1E876991D623}">
      <dgm:prSet/>
      <dgm:spPr/>
      <dgm:t>
        <a:bodyPr/>
        <a:lstStyle/>
        <a:p>
          <a:endParaRPr lang="en-US"/>
        </a:p>
      </dgm:t>
    </dgm:pt>
    <dgm:pt modelId="{D63AEBBF-E98B-44E2-921D-D0D762952785}">
      <dgm:prSet/>
      <dgm:spPr/>
      <dgm:t>
        <a:bodyPr/>
        <a:lstStyle/>
        <a:p>
          <a:r>
            <a:rPr lang="en-IN" dirty="0"/>
            <a:t>Total Casualties and Total Accident by location.</a:t>
          </a:r>
          <a:endParaRPr lang="en-US" dirty="0"/>
        </a:p>
      </dgm:t>
    </dgm:pt>
    <dgm:pt modelId="{FC322438-2EF0-400D-BD14-9AA2E4A7271A}" type="parTrans" cxnId="{6AAE0436-BCF0-49E7-B162-E64564B96895}">
      <dgm:prSet/>
      <dgm:spPr/>
      <dgm:t>
        <a:bodyPr/>
        <a:lstStyle/>
        <a:p>
          <a:endParaRPr lang="en-US"/>
        </a:p>
      </dgm:t>
    </dgm:pt>
    <dgm:pt modelId="{FB87403A-4760-4C80-9C7C-91ED2460F4F1}" type="sibTrans" cxnId="{6AAE0436-BCF0-49E7-B162-E64564B96895}">
      <dgm:prSet/>
      <dgm:spPr/>
      <dgm:t>
        <a:bodyPr/>
        <a:lstStyle/>
        <a:p>
          <a:endParaRPr lang="en-US"/>
        </a:p>
      </dgm:t>
    </dgm:pt>
    <dgm:pt modelId="{223D9169-8537-4EE5-817D-658BEF9E648A}" type="pres">
      <dgm:prSet presAssocID="{9B8564F1-36C8-4C67-B649-AE044D280327}" presName="vert0" presStyleCnt="0">
        <dgm:presLayoutVars>
          <dgm:dir/>
          <dgm:animOne val="branch"/>
          <dgm:animLvl val="lvl"/>
        </dgm:presLayoutVars>
      </dgm:prSet>
      <dgm:spPr/>
    </dgm:pt>
    <dgm:pt modelId="{70DB4C48-7A6D-4AF5-BF81-1736976F561C}" type="pres">
      <dgm:prSet presAssocID="{45B8E55A-B639-4A55-8E03-55E3C08B38E0}" presName="thickLine" presStyleLbl="alignNode1" presStyleIdx="0" presStyleCnt="7"/>
      <dgm:spPr/>
    </dgm:pt>
    <dgm:pt modelId="{E6B0065B-9200-425E-9711-9577DA48F724}" type="pres">
      <dgm:prSet presAssocID="{45B8E55A-B639-4A55-8E03-55E3C08B38E0}" presName="horz1" presStyleCnt="0"/>
      <dgm:spPr/>
    </dgm:pt>
    <dgm:pt modelId="{F470B30A-3BA7-4225-A4B2-A0EDCA2D3A9B}" type="pres">
      <dgm:prSet presAssocID="{45B8E55A-B639-4A55-8E03-55E3C08B38E0}" presName="tx1" presStyleLbl="revTx" presStyleIdx="0" presStyleCnt="7"/>
      <dgm:spPr/>
    </dgm:pt>
    <dgm:pt modelId="{E735B6A7-00BE-4D63-BCDE-E2544C87E9BA}" type="pres">
      <dgm:prSet presAssocID="{45B8E55A-B639-4A55-8E03-55E3C08B38E0}" presName="vert1" presStyleCnt="0"/>
      <dgm:spPr/>
    </dgm:pt>
    <dgm:pt modelId="{93FB1B5A-7C29-4BBE-8AC8-E78B7C7CFBA2}" type="pres">
      <dgm:prSet presAssocID="{F63E66CC-6446-4B04-8209-06C6AB8358A0}" presName="thickLine" presStyleLbl="alignNode1" presStyleIdx="1" presStyleCnt="7"/>
      <dgm:spPr/>
    </dgm:pt>
    <dgm:pt modelId="{1BA03108-BD09-47AE-A08A-8C917FBF5C33}" type="pres">
      <dgm:prSet presAssocID="{F63E66CC-6446-4B04-8209-06C6AB8358A0}" presName="horz1" presStyleCnt="0"/>
      <dgm:spPr/>
    </dgm:pt>
    <dgm:pt modelId="{73C71410-9EAD-4856-884C-C8E59C183E47}" type="pres">
      <dgm:prSet presAssocID="{F63E66CC-6446-4B04-8209-06C6AB8358A0}" presName="tx1" presStyleLbl="revTx" presStyleIdx="1" presStyleCnt="7"/>
      <dgm:spPr/>
    </dgm:pt>
    <dgm:pt modelId="{D4ABFC08-6928-4673-B877-3095E8C09C59}" type="pres">
      <dgm:prSet presAssocID="{F63E66CC-6446-4B04-8209-06C6AB8358A0}" presName="vert1" presStyleCnt="0"/>
      <dgm:spPr/>
    </dgm:pt>
    <dgm:pt modelId="{A60199F8-1597-44EE-87E1-4EC0B6420AC3}" type="pres">
      <dgm:prSet presAssocID="{912CBDBD-CF0E-42B1-8F96-D739ED4A75D1}" presName="thickLine" presStyleLbl="alignNode1" presStyleIdx="2" presStyleCnt="7"/>
      <dgm:spPr/>
    </dgm:pt>
    <dgm:pt modelId="{1BF92A2D-E651-4506-A6BD-012AC9BD5807}" type="pres">
      <dgm:prSet presAssocID="{912CBDBD-CF0E-42B1-8F96-D739ED4A75D1}" presName="horz1" presStyleCnt="0"/>
      <dgm:spPr/>
    </dgm:pt>
    <dgm:pt modelId="{8BD7CFEA-F18A-4188-A058-A7E79A9B3E2B}" type="pres">
      <dgm:prSet presAssocID="{912CBDBD-CF0E-42B1-8F96-D739ED4A75D1}" presName="tx1" presStyleLbl="revTx" presStyleIdx="2" presStyleCnt="7"/>
      <dgm:spPr/>
    </dgm:pt>
    <dgm:pt modelId="{5219F30F-34A0-40D4-8FFB-232A1E96D114}" type="pres">
      <dgm:prSet presAssocID="{912CBDBD-CF0E-42B1-8F96-D739ED4A75D1}" presName="vert1" presStyleCnt="0"/>
      <dgm:spPr/>
    </dgm:pt>
    <dgm:pt modelId="{6E5C63DC-FC80-4343-ABDE-728009103E46}" type="pres">
      <dgm:prSet presAssocID="{AB4EEE6C-DD81-43A0-BF3D-635B60010E03}" presName="thickLine" presStyleLbl="alignNode1" presStyleIdx="3" presStyleCnt="7"/>
      <dgm:spPr/>
    </dgm:pt>
    <dgm:pt modelId="{2ED3EEDA-73D7-4A9A-BD71-B5D845B87884}" type="pres">
      <dgm:prSet presAssocID="{AB4EEE6C-DD81-43A0-BF3D-635B60010E03}" presName="horz1" presStyleCnt="0"/>
      <dgm:spPr/>
    </dgm:pt>
    <dgm:pt modelId="{6BFA9943-BBE4-4CD7-9C8D-B23834F98F8F}" type="pres">
      <dgm:prSet presAssocID="{AB4EEE6C-DD81-43A0-BF3D-635B60010E03}" presName="tx1" presStyleLbl="revTx" presStyleIdx="3" presStyleCnt="7"/>
      <dgm:spPr/>
    </dgm:pt>
    <dgm:pt modelId="{C29C7EF2-3A07-45C6-82F2-77C01236843C}" type="pres">
      <dgm:prSet presAssocID="{AB4EEE6C-DD81-43A0-BF3D-635B60010E03}" presName="vert1" presStyleCnt="0"/>
      <dgm:spPr/>
    </dgm:pt>
    <dgm:pt modelId="{6834CB70-3A74-4868-86D5-C2BCE7DF6E24}" type="pres">
      <dgm:prSet presAssocID="{736E921B-4158-4A43-BB42-D6C429CE5AFF}" presName="thickLine" presStyleLbl="alignNode1" presStyleIdx="4" presStyleCnt="7"/>
      <dgm:spPr/>
    </dgm:pt>
    <dgm:pt modelId="{38610EE9-D8EB-4F50-AE05-136506B508CE}" type="pres">
      <dgm:prSet presAssocID="{736E921B-4158-4A43-BB42-D6C429CE5AFF}" presName="horz1" presStyleCnt="0"/>
      <dgm:spPr/>
    </dgm:pt>
    <dgm:pt modelId="{A66A8CDF-10FD-44FA-8E03-9C93613B1788}" type="pres">
      <dgm:prSet presAssocID="{736E921B-4158-4A43-BB42-D6C429CE5AFF}" presName="tx1" presStyleLbl="revTx" presStyleIdx="4" presStyleCnt="7"/>
      <dgm:spPr/>
    </dgm:pt>
    <dgm:pt modelId="{C486FF74-A6E9-4DF3-9AF3-3AE2509E0EC8}" type="pres">
      <dgm:prSet presAssocID="{736E921B-4158-4A43-BB42-D6C429CE5AFF}" presName="vert1" presStyleCnt="0"/>
      <dgm:spPr/>
    </dgm:pt>
    <dgm:pt modelId="{2055B76B-BE28-43EA-9799-970B3841D784}" type="pres">
      <dgm:prSet presAssocID="{27ADC2BE-8CD5-4F73-8BF6-334D4B23A272}" presName="thickLine" presStyleLbl="alignNode1" presStyleIdx="5" presStyleCnt="7"/>
      <dgm:spPr/>
    </dgm:pt>
    <dgm:pt modelId="{37C0ABA2-E127-4533-B981-DAC3611B46E5}" type="pres">
      <dgm:prSet presAssocID="{27ADC2BE-8CD5-4F73-8BF6-334D4B23A272}" presName="horz1" presStyleCnt="0"/>
      <dgm:spPr/>
    </dgm:pt>
    <dgm:pt modelId="{3726EAB1-BFB5-4449-AB4B-E97BC162D1CE}" type="pres">
      <dgm:prSet presAssocID="{27ADC2BE-8CD5-4F73-8BF6-334D4B23A272}" presName="tx1" presStyleLbl="revTx" presStyleIdx="5" presStyleCnt="7"/>
      <dgm:spPr/>
    </dgm:pt>
    <dgm:pt modelId="{0DA3817F-ECED-4084-A86A-EBFFB0AC99C4}" type="pres">
      <dgm:prSet presAssocID="{27ADC2BE-8CD5-4F73-8BF6-334D4B23A272}" presName="vert1" presStyleCnt="0"/>
      <dgm:spPr/>
    </dgm:pt>
    <dgm:pt modelId="{8640A323-8A0D-413E-8263-2F769C8BCA96}" type="pres">
      <dgm:prSet presAssocID="{D63AEBBF-E98B-44E2-921D-D0D762952785}" presName="thickLine" presStyleLbl="alignNode1" presStyleIdx="6" presStyleCnt="7"/>
      <dgm:spPr/>
    </dgm:pt>
    <dgm:pt modelId="{314BFB4F-0304-4109-9238-EB96DD3B6A8E}" type="pres">
      <dgm:prSet presAssocID="{D63AEBBF-E98B-44E2-921D-D0D762952785}" presName="horz1" presStyleCnt="0"/>
      <dgm:spPr/>
    </dgm:pt>
    <dgm:pt modelId="{094FF409-611B-459D-9D43-27DA36C13269}" type="pres">
      <dgm:prSet presAssocID="{D63AEBBF-E98B-44E2-921D-D0D762952785}" presName="tx1" presStyleLbl="revTx" presStyleIdx="6" presStyleCnt="7"/>
      <dgm:spPr/>
    </dgm:pt>
    <dgm:pt modelId="{961BEACE-B832-4537-BD33-FAFF9062B883}" type="pres">
      <dgm:prSet presAssocID="{D63AEBBF-E98B-44E2-921D-D0D762952785}" presName="vert1" presStyleCnt="0"/>
      <dgm:spPr/>
    </dgm:pt>
  </dgm:ptLst>
  <dgm:cxnLst>
    <dgm:cxn modelId="{00AEFE1F-76FA-4ABE-9234-1E876991D623}" srcId="{9B8564F1-36C8-4C67-B649-AE044D280327}" destId="{27ADC2BE-8CD5-4F73-8BF6-334D4B23A272}" srcOrd="5" destOrd="0" parTransId="{6108E0C7-FB7E-4F2B-80F7-A7306B62A88B}" sibTransId="{D28941ED-F729-402B-BE20-0C65F69A94B0}"/>
    <dgm:cxn modelId="{67F32822-8F11-406F-8E57-61CF0CA1B2BA}" srcId="{9B8564F1-36C8-4C67-B649-AE044D280327}" destId="{AB4EEE6C-DD81-43A0-BF3D-635B60010E03}" srcOrd="3" destOrd="0" parTransId="{9D95798B-33EC-4CD2-B33B-D713D868AB35}" sibTransId="{0169E7B8-65D1-4644-82D7-97670ADB4006}"/>
    <dgm:cxn modelId="{0B48952A-1391-4941-B4B2-2652ED3C0605}" type="presOf" srcId="{45B8E55A-B639-4A55-8E03-55E3C08B38E0}" destId="{F470B30A-3BA7-4225-A4B2-A0EDCA2D3A9B}" srcOrd="0" destOrd="0" presId="urn:microsoft.com/office/officeart/2008/layout/LinedList"/>
    <dgm:cxn modelId="{6AAE0436-BCF0-49E7-B162-E64564B96895}" srcId="{9B8564F1-36C8-4C67-B649-AE044D280327}" destId="{D63AEBBF-E98B-44E2-921D-D0D762952785}" srcOrd="6" destOrd="0" parTransId="{FC322438-2EF0-400D-BD14-9AA2E4A7271A}" sibTransId="{FB87403A-4760-4C80-9C7C-91ED2460F4F1}"/>
    <dgm:cxn modelId="{CC703D5E-C2FF-41B6-B573-3B73C68C7C4A}" type="presOf" srcId="{912CBDBD-CF0E-42B1-8F96-D739ED4A75D1}" destId="{8BD7CFEA-F18A-4188-A058-A7E79A9B3E2B}" srcOrd="0" destOrd="0" presId="urn:microsoft.com/office/officeart/2008/layout/LinedList"/>
    <dgm:cxn modelId="{8E16C64A-DF5E-4430-9925-4BEAF3A91B36}" type="presOf" srcId="{736E921B-4158-4A43-BB42-D6C429CE5AFF}" destId="{A66A8CDF-10FD-44FA-8E03-9C93613B1788}" srcOrd="0" destOrd="0" presId="urn:microsoft.com/office/officeart/2008/layout/LinedList"/>
    <dgm:cxn modelId="{B0CE374B-1096-4555-A31D-FA88C144E9DF}" srcId="{9B8564F1-36C8-4C67-B649-AE044D280327}" destId="{45B8E55A-B639-4A55-8E03-55E3C08B38E0}" srcOrd="0" destOrd="0" parTransId="{163E49B2-D5F1-4052-BCA0-E10F2518A14B}" sibTransId="{49A51580-B156-445A-A4E1-0DB1ADFED0F2}"/>
    <dgm:cxn modelId="{FFD65F7A-C61E-453D-88C8-B82EA40FE106}" srcId="{9B8564F1-36C8-4C67-B649-AE044D280327}" destId="{F63E66CC-6446-4B04-8209-06C6AB8358A0}" srcOrd="1" destOrd="0" parTransId="{C2762895-330D-4DF8-BA99-026BE527D497}" sibTransId="{302271EE-8FA2-4117-89EF-A41E24EE4384}"/>
    <dgm:cxn modelId="{7B281780-AD74-469E-A0C6-4AA9FB05B21E}" type="presOf" srcId="{27ADC2BE-8CD5-4F73-8BF6-334D4B23A272}" destId="{3726EAB1-BFB5-4449-AB4B-E97BC162D1CE}" srcOrd="0" destOrd="0" presId="urn:microsoft.com/office/officeart/2008/layout/LinedList"/>
    <dgm:cxn modelId="{7346D29A-3A36-4D72-8BEB-6D70A71F8388}" type="presOf" srcId="{9B8564F1-36C8-4C67-B649-AE044D280327}" destId="{223D9169-8537-4EE5-817D-658BEF9E648A}" srcOrd="0" destOrd="0" presId="urn:microsoft.com/office/officeart/2008/layout/LinedList"/>
    <dgm:cxn modelId="{1DF3CAAE-5E35-45B5-A3E5-DE4F6198FCF0}" type="presOf" srcId="{AB4EEE6C-DD81-43A0-BF3D-635B60010E03}" destId="{6BFA9943-BBE4-4CD7-9C8D-B23834F98F8F}" srcOrd="0" destOrd="0" presId="urn:microsoft.com/office/officeart/2008/layout/LinedList"/>
    <dgm:cxn modelId="{9B6B02D2-09E0-4F7F-BD72-FF0ADB41B580}" type="presOf" srcId="{D63AEBBF-E98B-44E2-921D-D0D762952785}" destId="{094FF409-611B-459D-9D43-27DA36C13269}" srcOrd="0" destOrd="0" presId="urn:microsoft.com/office/officeart/2008/layout/LinedList"/>
    <dgm:cxn modelId="{37BEBADC-F0CF-4AD4-ADD3-9E76BBB839A0}" srcId="{9B8564F1-36C8-4C67-B649-AE044D280327}" destId="{736E921B-4158-4A43-BB42-D6C429CE5AFF}" srcOrd="4" destOrd="0" parTransId="{671F7B37-8186-432C-9AF7-55F68D0F9990}" sibTransId="{C1AFDA34-3317-4479-94B2-EC0BBA7BAEA2}"/>
    <dgm:cxn modelId="{36232BE1-A42B-4B65-A7E2-CC35CF861368}" type="presOf" srcId="{F63E66CC-6446-4B04-8209-06C6AB8358A0}" destId="{73C71410-9EAD-4856-884C-C8E59C183E47}" srcOrd="0" destOrd="0" presId="urn:microsoft.com/office/officeart/2008/layout/LinedList"/>
    <dgm:cxn modelId="{2A8E04FD-6353-4FCF-A45D-AF18B2EE7126}" srcId="{9B8564F1-36C8-4C67-B649-AE044D280327}" destId="{912CBDBD-CF0E-42B1-8F96-D739ED4A75D1}" srcOrd="2" destOrd="0" parTransId="{C727F005-196D-4878-898E-B633DF4312AB}" sibTransId="{2D936E15-C338-47E7-9B86-C9C242389D7B}"/>
    <dgm:cxn modelId="{52B672B0-C98D-4C18-901B-DD262048896C}" type="presParOf" srcId="{223D9169-8537-4EE5-817D-658BEF9E648A}" destId="{70DB4C48-7A6D-4AF5-BF81-1736976F561C}" srcOrd="0" destOrd="0" presId="urn:microsoft.com/office/officeart/2008/layout/LinedList"/>
    <dgm:cxn modelId="{1F2F02B3-B49E-42C6-9263-F2632C1C6AF2}" type="presParOf" srcId="{223D9169-8537-4EE5-817D-658BEF9E648A}" destId="{E6B0065B-9200-425E-9711-9577DA48F724}" srcOrd="1" destOrd="0" presId="urn:microsoft.com/office/officeart/2008/layout/LinedList"/>
    <dgm:cxn modelId="{6927998D-32D6-46B0-8BD6-0A28E057716A}" type="presParOf" srcId="{E6B0065B-9200-425E-9711-9577DA48F724}" destId="{F470B30A-3BA7-4225-A4B2-A0EDCA2D3A9B}" srcOrd="0" destOrd="0" presId="urn:microsoft.com/office/officeart/2008/layout/LinedList"/>
    <dgm:cxn modelId="{4A496079-8BF9-4CE2-9764-2BF41420FF22}" type="presParOf" srcId="{E6B0065B-9200-425E-9711-9577DA48F724}" destId="{E735B6A7-00BE-4D63-BCDE-E2544C87E9BA}" srcOrd="1" destOrd="0" presId="urn:microsoft.com/office/officeart/2008/layout/LinedList"/>
    <dgm:cxn modelId="{9EDDC781-4429-4EF1-8455-AA49413D50DF}" type="presParOf" srcId="{223D9169-8537-4EE5-817D-658BEF9E648A}" destId="{93FB1B5A-7C29-4BBE-8AC8-E78B7C7CFBA2}" srcOrd="2" destOrd="0" presId="urn:microsoft.com/office/officeart/2008/layout/LinedList"/>
    <dgm:cxn modelId="{70BA6D84-3C42-4231-A1E2-BCC95586E774}" type="presParOf" srcId="{223D9169-8537-4EE5-817D-658BEF9E648A}" destId="{1BA03108-BD09-47AE-A08A-8C917FBF5C33}" srcOrd="3" destOrd="0" presId="urn:microsoft.com/office/officeart/2008/layout/LinedList"/>
    <dgm:cxn modelId="{21649485-D222-47EF-85F9-594309749AEE}" type="presParOf" srcId="{1BA03108-BD09-47AE-A08A-8C917FBF5C33}" destId="{73C71410-9EAD-4856-884C-C8E59C183E47}" srcOrd="0" destOrd="0" presId="urn:microsoft.com/office/officeart/2008/layout/LinedList"/>
    <dgm:cxn modelId="{A73E774F-D947-4EF2-911B-CF8BFE27CC93}" type="presParOf" srcId="{1BA03108-BD09-47AE-A08A-8C917FBF5C33}" destId="{D4ABFC08-6928-4673-B877-3095E8C09C59}" srcOrd="1" destOrd="0" presId="urn:microsoft.com/office/officeart/2008/layout/LinedList"/>
    <dgm:cxn modelId="{D0CCBACD-BB60-45D0-B796-6700FBF40918}" type="presParOf" srcId="{223D9169-8537-4EE5-817D-658BEF9E648A}" destId="{A60199F8-1597-44EE-87E1-4EC0B6420AC3}" srcOrd="4" destOrd="0" presId="urn:microsoft.com/office/officeart/2008/layout/LinedList"/>
    <dgm:cxn modelId="{60450325-2015-4EA2-874F-9AB1DD1945F0}" type="presParOf" srcId="{223D9169-8537-4EE5-817D-658BEF9E648A}" destId="{1BF92A2D-E651-4506-A6BD-012AC9BD5807}" srcOrd="5" destOrd="0" presId="urn:microsoft.com/office/officeart/2008/layout/LinedList"/>
    <dgm:cxn modelId="{2E20BB84-9EBF-465E-A6BE-15A794E8C793}" type="presParOf" srcId="{1BF92A2D-E651-4506-A6BD-012AC9BD5807}" destId="{8BD7CFEA-F18A-4188-A058-A7E79A9B3E2B}" srcOrd="0" destOrd="0" presId="urn:microsoft.com/office/officeart/2008/layout/LinedList"/>
    <dgm:cxn modelId="{985D9EF4-AB71-42C4-A2DE-793C91F9FEAE}" type="presParOf" srcId="{1BF92A2D-E651-4506-A6BD-012AC9BD5807}" destId="{5219F30F-34A0-40D4-8FFB-232A1E96D114}" srcOrd="1" destOrd="0" presId="urn:microsoft.com/office/officeart/2008/layout/LinedList"/>
    <dgm:cxn modelId="{A9C151D3-80E4-4779-8590-8BD13723DF0B}" type="presParOf" srcId="{223D9169-8537-4EE5-817D-658BEF9E648A}" destId="{6E5C63DC-FC80-4343-ABDE-728009103E46}" srcOrd="6" destOrd="0" presId="urn:microsoft.com/office/officeart/2008/layout/LinedList"/>
    <dgm:cxn modelId="{F4D5BCBD-90F6-4D70-872E-D345F007FA7C}" type="presParOf" srcId="{223D9169-8537-4EE5-817D-658BEF9E648A}" destId="{2ED3EEDA-73D7-4A9A-BD71-B5D845B87884}" srcOrd="7" destOrd="0" presId="urn:microsoft.com/office/officeart/2008/layout/LinedList"/>
    <dgm:cxn modelId="{4278A5C7-75CF-4E9D-A7E9-BB8CA8D60C4C}" type="presParOf" srcId="{2ED3EEDA-73D7-4A9A-BD71-B5D845B87884}" destId="{6BFA9943-BBE4-4CD7-9C8D-B23834F98F8F}" srcOrd="0" destOrd="0" presId="urn:microsoft.com/office/officeart/2008/layout/LinedList"/>
    <dgm:cxn modelId="{1B81CB46-0A8A-428D-B862-2EEAA0E9D034}" type="presParOf" srcId="{2ED3EEDA-73D7-4A9A-BD71-B5D845B87884}" destId="{C29C7EF2-3A07-45C6-82F2-77C01236843C}" srcOrd="1" destOrd="0" presId="urn:microsoft.com/office/officeart/2008/layout/LinedList"/>
    <dgm:cxn modelId="{0A6DBD48-02D1-4A2F-B7F2-702145173413}" type="presParOf" srcId="{223D9169-8537-4EE5-817D-658BEF9E648A}" destId="{6834CB70-3A74-4868-86D5-C2BCE7DF6E24}" srcOrd="8" destOrd="0" presId="urn:microsoft.com/office/officeart/2008/layout/LinedList"/>
    <dgm:cxn modelId="{2B24B71C-714A-4B7B-85AA-FB29E1764662}" type="presParOf" srcId="{223D9169-8537-4EE5-817D-658BEF9E648A}" destId="{38610EE9-D8EB-4F50-AE05-136506B508CE}" srcOrd="9" destOrd="0" presId="urn:microsoft.com/office/officeart/2008/layout/LinedList"/>
    <dgm:cxn modelId="{BEE276D3-79F8-459F-B0E9-3FDEAD257EC6}" type="presParOf" srcId="{38610EE9-D8EB-4F50-AE05-136506B508CE}" destId="{A66A8CDF-10FD-44FA-8E03-9C93613B1788}" srcOrd="0" destOrd="0" presId="urn:microsoft.com/office/officeart/2008/layout/LinedList"/>
    <dgm:cxn modelId="{9C5A8037-1883-484B-BF57-9CD3366372E2}" type="presParOf" srcId="{38610EE9-D8EB-4F50-AE05-136506B508CE}" destId="{C486FF74-A6E9-4DF3-9AF3-3AE2509E0EC8}" srcOrd="1" destOrd="0" presId="urn:microsoft.com/office/officeart/2008/layout/LinedList"/>
    <dgm:cxn modelId="{2EE52F72-14B2-4821-AAA3-B3A0AC720585}" type="presParOf" srcId="{223D9169-8537-4EE5-817D-658BEF9E648A}" destId="{2055B76B-BE28-43EA-9799-970B3841D784}" srcOrd="10" destOrd="0" presId="urn:microsoft.com/office/officeart/2008/layout/LinedList"/>
    <dgm:cxn modelId="{F8C9C710-9507-4711-BBF1-3F297BADB37E}" type="presParOf" srcId="{223D9169-8537-4EE5-817D-658BEF9E648A}" destId="{37C0ABA2-E127-4533-B981-DAC3611B46E5}" srcOrd="11" destOrd="0" presId="urn:microsoft.com/office/officeart/2008/layout/LinedList"/>
    <dgm:cxn modelId="{C20F2CC0-E3F0-4EE3-8C37-D541B3766C4A}" type="presParOf" srcId="{37C0ABA2-E127-4533-B981-DAC3611B46E5}" destId="{3726EAB1-BFB5-4449-AB4B-E97BC162D1CE}" srcOrd="0" destOrd="0" presId="urn:microsoft.com/office/officeart/2008/layout/LinedList"/>
    <dgm:cxn modelId="{F6734B8A-F569-4842-8B37-FE65C75CE408}" type="presParOf" srcId="{37C0ABA2-E127-4533-B981-DAC3611B46E5}" destId="{0DA3817F-ECED-4084-A86A-EBFFB0AC99C4}" srcOrd="1" destOrd="0" presId="urn:microsoft.com/office/officeart/2008/layout/LinedList"/>
    <dgm:cxn modelId="{5CD3E6BD-1311-411F-82EC-3A0700D506F0}" type="presParOf" srcId="{223D9169-8537-4EE5-817D-658BEF9E648A}" destId="{8640A323-8A0D-413E-8263-2F769C8BCA96}" srcOrd="12" destOrd="0" presId="urn:microsoft.com/office/officeart/2008/layout/LinedList"/>
    <dgm:cxn modelId="{30152368-3B3E-473F-9FA0-33A236445065}" type="presParOf" srcId="{223D9169-8537-4EE5-817D-658BEF9E648A}" destId="{314BFB4F-0304-4109-9238-EB96DD3B6A8E}" srcOrd="13" destOrd="0" presId="urn:microsoft.com/office/officeart/2008/layout/LinedList"/>
    <dgm:cxn modelId="{96C6F556-4E98-4DC7-9BFE-DF6EBA62DFC8}" type="presParOf" srcId="{314BFB4F-0304-4109-9238-EB96DD3B6A8E}" destId="{094FF409-611B-459D-9D43-27DA36C13269}" srcOrd="0" destOrd="0" presId="urn:microsoft.com/office/officeart/2008/layout/LinedList"/>
    <dgm:cxn modelId="{4F1D601B-CF80-4806-A1EF-C01F0876BD2F}" type="presParOf" srcId="{314BFB4F-0304-4109-9238-EB96DD3B6A8E}" destId="{961BEACE-B832-4537-BD33-FAFF9062B88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C0724F-503F-450A-A058-23B61688FE2E}" type="doc">
      <dgm:prSet loTypeId="urn:microsoft.com/office/officeart/2016/7/layout/BasicLinearProcessNumbered" loCatId="process" qsTypeId="urn:microsoft.com/office/officeart/2005/8/quickstyle/simple2" qsCatId="simple" csTypeId="urn:microsoft.com/office/officeart/2005/8/colors/colorful2" csCatId="colorful" phldr="1"/>
      <dgm:spPr/>
      <dgm:t>
        <a:bodyPr/>
        <a:lstStyle/>
        <a:p>
          <a:endParaRPr lang="en-US"/>
        </a:p>
      </dgm:t>
    </dgm:pt>
    <dgm:pt modelId="{76E38A6D-EF5E-4041-BB54-1261C65B5FF9}">
      <dgm:prSet/>
      <dgm:spPr/>
      <dgm:t>
        <a:bodyPr/>
        <a:lstStyle/>
        <a:p>
          <a:r>
            <a:rPr lang="en-US" dirty="0"/>
            <a:t>1. Descriptive Analysis: Examining the characteristics of accidents, such as location, time, and severity.</a:t>
          </a:r>
        </a:p>
      </dgm:t>
    </dgm:pt>
    <dgm:pt modelId="{FAE3844C-506C-4892-BC23-BBF50E014097}" type="parTrans" cxnId="{64FBFED9-AD49-411F-9D5B-AD3087B26A03}">
      <dgm:prSet/>
      <dgm:spPr/>
      <dgm:t>
        <a:bodyPr/>
        <a:lstStyle/>
        <a:p>
          <a:endParaRPr lang="en-US"/>
        </a:p>
      </dgm:t>
    </dgm:pt>
    <dgm:pt modelId="{A862051C-2467-4C8B-AD1F-5CAC441ED24C}" type="sibTrans" cxnId="{64FBFED9-AD49-411F-9D5B-AD3087B26A03}">
      <dgm:prSet phldrT="1"/>
      <dgm:spPr/>
      <dgm:t>
        <a:bodyPr/>
        <a:lstStyle/>
        <a:p>
          <a:r>
            <a:rPr lang="en-US"/>
            <a:t>1</a:t>
          </a:r>
        </a:p>
      </dgm:t>
    </dgm:pt>
    <dgm:pt modelId="{CEE1415C-22B2-466E-A18A-2266ED35929B}">
      <dgm:prSet/>
      <dgm:spPr/>
      <dgm:t>
        <a:bodyPr/>
        <a:lstStyle/>
        <a:p>
          <a:r>
            <a:rPr lang="en-US" dirty="0"/>
            <a:t>2. Statistical Analysis: Identifying trends, patterns, and correlations in accident data.</a:t>
          </a:r>
        </a:p>
      </dgm:t>
    </dgm:pt>
    <dgm:pt modelId="{AFA62427-4FC3-45CF-A580-302D0D5B6567}" type="parTrans" cxnId="{9410B5A9-A2A4-4651-963E-7E2F6C321FCD}">
      <dgm:prSet/>
      <dgm:spPr/>
      <dgm:t>
        <a:bodyPr/>
        <a:lstStyle/>
        <a:p>
          <a:endParaRPr lang="en-US"/>
        </a:p>
      </dgm:t>
    </dgm:pt>
    <dgm:pt modelId="{5D913F3B-22EF-4330-905F-17FDBFC297AD}" type="sibTrans" cxnId="{9410B5A9-A2A4-4651-963E-7E2F6C321FCD}">
      <dgm:prSet phldrT="2"/>
      <dgm:spPr/>
      <dgm:t>
        <a:bodyPr/>
        <a:lstStyle/>
        <a:p>
          <a:r>
            <a:rPr lang="en-US"/>
            <a:t>2</a:t>
          </a:r>
        </a:p>
      </dgm:t>
    </dgm:pt>
    <dgm:pt modelId="{3C41A877-4A42-4413-BB38-716CF53ED402}">
      <dgm:prSet/>
      <dgm:spPr/>
      <dgm:t>
        <a:bodyPr/>
        <a:lstStyle/>
        <a:p>
          <a:r>
            <a:rPr lang="en-US" dirty="0"/>
            <a:t>3. Spatial Analysis: Using geographic information systems (GIS) to map accident locations and identify hotspots.</a:t>
          </a:r>
        </a:p>
      </dgm:t>
    </dgm:pt>
    <dgm:pt modelId="{899889EF-C39E-411E-A26C-3D4F5A958620}" type="parTrans" cxnId="{F10CE88E-090D-4CB2-B044-E2DD54B3374A}">
      <dgm:prSet/>
      <dgm:spPr/>
      <dgm:t>
        <a:bodyPr/>
        <a:lstStyle/>
        <a:p>
          <a:endParaRPr lang="en-US"/>
        </a:p>
      </dgm:t>
    </dgm:pt>
    <dgm:pt modelId="{0E6BB26C-9F5B-48D8-8722-1CB873AF4E6B}" type="sibTrans" cxnId="{F10CE88E-090D-4CB2-B044-E2DD54B3374A}">
      <dgm:prSet phldrT="3"/>
      <dgm:spPr/>
      <dgm:t>
        <a:bodyPr/>
        <a:lstStyle/>
        <a:p>
          <a:r>
            <a:rPr lang="en-US"/>
            <a:t>3</a:t>
          </a:r>
        </a:p>
      </dgm:t>
    </dgm:pt>
    <dgm:pt modelId="{7F77E53D-2409-4040-8673-9596A7DCB709}" type="pres">
      <dgm:prSet presAssocID="{1AC0724F-503F-450A-A058-23B61688FE2E}" presName="Name0" presStyleCnt="0">
        <dgm:presLayoutVars>
          <dgm:animLvl val="lvl"/>
          <dgm:resizeHandles val="exact"/>
        </dgm:presLayoutVars>
      </dgm:prSet>
      <dgm:spPr/>
    </dgm:pt>
    <dgm:pt modelId="{8CE8F3E9-4245-4E6E-A258-72116A11FE5F}" type="pres">
      <dgm:prSet presAssocID="{76E38A6D-EF5E-4041-BB54-1261C65B5FF9}" presName="compositeNode" presStyleCnt="0">
        <dgm:presLayoutVars>
          <dgm:bulletEnabled val="1"/>
        </dgm:presLayoutVars>
      </dgm:prSet>
      <dgm:spPr/>
    </dgm:pt>
    <dgm:pt modelId="{08B36030-3720-4DD5-BDEF-7A5A1F402DD8}" type="pres">
      <dgm:prSet presAssocID="{76E38A6D-EF5E-4041-BB54-1261C65B5FF9}" presName="bgRect" presStyleLbl="bgAccFollowNode1" presStyleIdx="0" presStyleCnt="3"/>
      <dgm:spPr/>
    </dgm:pt>
    <dgm:pt modelId="{DD62823C-FBC6-402D-AD8D-6FBB4C68E659}" type="pres">
      <dgm:prSet presAssocID="{A862051C-2467-4C8B-AD1F-5CAC441ED24C}" presName="sibTransNodeCircle" presStyleLbl="alignNode1" presStyleIdx="0" presStyleCnt="6">
        <dgm:presLayoutVars>
          <dgm:chMax val="0"/>
          <dgm:bulletEnabled/>
        </dgm:presLayoutVars>
      </dgm:prSet>
      <dgm:spPr/>
    </dgm:pt>
    <dgm:pt modelId="{D7DFE964-D045-445E-8039-29900E89AB8A}" type="pres">
      <dgm:prSet presAssocID="{76E38A6D-EF5E-4041-BB54-1261C65B5FF9}" presName="bottomLine" presStyleLbl="alignNode1" presStyleIdx="1" presStyleCnt="6">
        <dgm:presLayoutVars/>
      </dgm:prSet>
      <dgm:spPr/>
    </dgm:pt>
    <dgm:pt modelId="{8D50C3CB-E021-4B04-9817-BEC34EDAB3CF}" type="pres">
      <dgm:prSet presAssocID="{76E38A6D-EF5E-4041-BB54-1261C65B5FF9}" presName="nodeText" presStyleLbl="bgAccFollowNode1" presStyleIdx="0" presStyleCnt="3">
        <dgm:presLayoutVars>
          <dgm:bulletEnabled val="1"/>
        </dgm:presLayoutVars>
      </dgm:prSet>
      <dgm:spPr/>
    </dgm:pt>
    <dgm:pt modelId="{32FEE76C-EB7A-416B-BD1C-35A5E1D9551E}" type="pres">
      <dgm:prSet presAssocID="{A862051C-2467-4C8B-AD1F-5CAC441ED24C}" presName="sibTrans" presStyleCnt="0"/>
      <dgm:spPr/>
    </dgm:pt>
    <dgm:pt modelId="{5D868850-90D0-48CC-93F7-A55D3D16F634}" type="pres">
      <dgm:prSet presAssocID="{CEE1415C-22B2-466E-A18A-2266ED35929B}" presName="compositeNode" presStyleCnt="0">
        <dgm:presLayoutVars>
          <dgm:bulletEnabled val="1"/>
        </dgm:presLayoutVars>
      </dgm:prSet>
      <dgm:spPr/>
    </dgm:pt>
    <dgm:pt modelId="{B666EE9B-24E6-4CAE-AF65-68048F3EE2C1}" type="pres">
      <dgm:prSet presAssocID="{CEE1415C-22B2-466E-A18A-2266ED35929B}" presName="bgRect" presStyleLbl="bgAccFollowNode1" presStyleIdx="1" presStyleCnt="3"/>
      <dgm:spPr/>
    </dgm:pt>
    <dgm:pt modelId="{FE1E75BC-5CB2-4724-8650-A22D7EC90C14}" type="pres">
      <dgm:prSet presAssocID="{5D913F3B-22EF-4330-905F-17FDBFC297AD}" presName="sibTransNodeCircle" presStyleLbl="alignNode1" presStyleIdx="2" presStyleCnt="6">
        <dgm:presLayoutVars>
          <dgm:chMax val="0"/>
          <dgm:bulletEnabled/>
        </dgm:presLayoutVars>
      </dgm:prSet>
      <dgm:spPr/>
    </dgm:pt>
    <dgm:pt modelId="{30AB7B5C-BE99-435D-B858-B40392EFFB32}" type="pres">
      <dgm:prSet presAssocID="{CEE1415C-22B2-466E-A18A-2266ED35929B}" presName="bottomLine" presStyleLbl="alignNode1" presStyleIdx="3" presStyleCnt="6">
        <dgm:presLayoutVars/>
      </dgm:prSet>
      <dgm:spPr/>
    </dgm:pt>
    <dgm:pt modelId="{F696288D-560F-4B16-981A-BD57D609B280}" type="pres">
      <dgm:prSet presAssocID="{CEE1415C-22B2-466E-A18A-2266ED35929B}" presName="nodeText" presStyleLbl="bgAccFollowNode1" presStyleIdx="1" presStyleCnt="3">
        <dgm:presLayoutVars>
          <dgm:bulletEnabled val="1"/>
        </dgm:presLayoutVars>
      </dgm:prSet>
      <dgm:spPr/>
    </dgm:pt>
    <dgm:pt modelId="{70F9EB87-7E6B-46A3-8A08-155A3103C67E}" type="pres">
      <dgm:prSet presAssocID="{5D913F3B-22EF-4330-905F-17FDBFC297AD}" presName="sibTrans" presStyleCnt="0"/>
      <dgm:spPr/>
    </dgm:pt>
    <dgm:pt modelId="{DB6ED18C-E4EC-45DE-BA03-2B6088BA8C46}" type="pres">
      <dgm:prSet presAssocID="{3C41A877-4A42-4413-BB38-716CF53ED402}" presName="compositeNode" presStyleCnt="0">
        <dgm:presLayoutVars>
          <dgm:bulletEnabled val="1"/>
        </dgm:presLayoutVars>
      </dgm:prSet>
      <dgm:spPr/>
    </dgm:pt>
    <dgm:pt modelId="{E4989523-DBA2-4A7F-977A-27749F1DDFE0}" type="pres">
      <dgm:prSet presAssocID="{3C41A877-4A42-4413-BB38-716CF53ED402}" presName="bgRect" presStyleLbl="bgAccFollowNode1" presStyleIdx="2" presStyleCnt="3"/>
      <dgm:spPr/>
    </dgm:pt>
    <dgm:pt modelId="{B8EE18D5-949B-447E-8275-66BE1829F989}" type="pres">
      <dgm:prSet presAssocID="{0E6BB26C-9F5B-48D8-8722-1CB873AF4E6B}" presName="sibTransNodeCircle" presStyleLbl="alignNode1" presStyleIdx="4" presStyleCnt="6">
        <dgm:presLayoutVars>
          <dgm:chMax val="0"/>
          <dgm:bulletEnabled/>
        </dgm:presLayoutVars>
      </dgm:prSet>
      <dgm:spPr/>
    </dgm:pt>
    <dgm:pt modelId="{62991AD6-1527-45F1-A9C8-5CFE7D27DD9D}" type="pres">
      <dgm:prSet presAssocID="{3C41A877-4A42-4413-BB38-716CF53ED402}" presName="bottomLine" presStyleLbl="alignNode1" presStyleIdx="5" presStyleCnt="6">
        <dgm:presLayoutVars/>
      </dgm:prSet>
      <dgm:spPr/>
    </dgm:pt>
    <dgm:pt modelId="{0C30D812-8E49-421D-AB41-BD545EFBDF92}" type="pres">
      <dgm:prSet presAssocID="{3C41A877-4A42-4413-BB38-716CF53ED402}" presName="nodeText" presStyleLbl="bgAccFollowNode1" presStyleIdx="2" presStyleCnt="3">
        <dgm:presLayoutVars>
          <dgm:bulletEnabled val="1"/>
        </dgm:presLayoutVars>
      </dgm:prSet>
      <dgm:spPr/>
    </dgm:pt>
  </dgm:ptLst>
  <dgm:cxnLst>
    <dgm:cxn modelId="{1249A50E-A77E-49B0-871A-40A66F5EAC0A}" type="presOf" srcId="{A862051C-2467-4C8B-AD1F-5CAC441ED24C}" destId="{DD62823C-FBC6-402D-AD8D-6FBB4C68E659}" srcOrd="0" destOrd="0" presId="urn:microsoft.com/office/officeart/2016/7/layout/BasicLinearProcessNumbered"/>
    <dgm:cxn modelId="{3475D738-84AF-4238-8ED4-90CF81E21C43}" type="presOf" srcId="{CEE1415C-22B2-466E-A18A-2266ED35929B}" destId="{B666EE9B-24E6-4CAE-AF65-68048F3EE2C1}" srcOrd="0" destOrd="0" presId="urn:microsoft.com/office/officeart/2016/7/layout/BasicLinearProcessNumbered"/>
    <dgm:cxn modelId="{65F1E36A-E2DE-46C8-9000-504EA83F58ED}" type="presOf" srcId="{5D913F3B-22EF-4330-905F-17FDBFC297AD}" destId="{FE1E75BC-5CB2-4724-8650-A22D7EC90C14}" srcOrd="0" destOrd="0" presId="urn:microsoft.com/office/officeart/2016/7/layout/BasicLinearProcessNumbered"/>
    <dgm:cxn modelId="{66B23F8E-1706-4230-91CC-5EFBCA0209B7}" type="presOf" srcId="{76E38A6D-EF5E-4041-BB54-1261C65B5FF9}" destId="{08B36030-3720-4DD5-BDEF-7A5A1F402DD8}" srcOrd="0" destOrd="0" presId="urn:microsoft.com/office/officeart/2016/7/layout/BasicLinearProcessNumbered"/>
    <dgm:cxn modelId="{F10CE88E-090D-4CB2-B044-E2DD54B3374A}" srcId="{1AC0724F-503F-450A-A058-23B61688FE2E}" destId="{3C41A877-4A42-4413-BB38-716CF53ED402}" srcOrd="2" destOrd="0" parTransId="{899889EF-C39E-411E-A26C-3D4F5A958620}" sibTransId="{0E6BB26C-9F5B-48D8-8722-1CB873AF4E6B}"/>
    <dgm:cxn modelId="{9AF94090-B2F5-4ED9-A069-231F2074571C}" type="presOf" srcId="{3C41A877-4A42-4413-BB38-716CF53ED402}" destId="{E4989523-DBA2-4A7F-977A-27749F1DDFE0}" srcOrd="0" destOrd="0" presId="urn:microsoft.com/office/officeart/2016/7/layout/BasicLinearProcessNumbered"/>
    <dgm:cxn modelId="{8ED9E499-1820-4D85-84E7-BE58F828A2C1}" type="presOf" srcId="{0E6BB26C-9F5B-48D8-8722-1CB873AF4E6B}" destId="{B8EE18D5-949B-447E-8275-66BE1829F989}" srcOrd="0" destOrd="0" presId="urn:microsoft.com/office/officeart/2016/7/layout/BasicLinearProcessNumbered"/>
    <dgm:cxn modelId="{9410B5A9-A2A4-4651-963E-7E2F6C321FCD}" srcId="{1AC0724F-503F-450A-A058-23B61688FE2E}" destId="{CEE1415C-22B2-466E-A18A-2266ED35929B}" srcOrd="1" destOrd="0" parTransId="{AFA62427-4FC3-45CF-A580-302D0D5B6567}" sibTransId="{5D913F3B-22EF-4330-905F-17FDBFC297AD}"/>
    <dgm:cxn modelId="{F27FABAF-9744-404C-9BC1-D5F0C933AE6B}" type="presOf" srcId="{CEE1415C-22B2-466E-A18A-2266ED35929B}" destId="{F696288D-560F-4B16-981A-BD57D609B280}" srcOrd="1" destOrd="0" presId="urn:microsoft.com/office/officeart/2016/7/layout/BasicLinearProcessNumbered"/>
    <dgm:cxn modelId="{B5DB70C0-0779-44C3-8B81-ADAD8490405C}" type="presOf" srcId="{76E38A6D-EF5E-4041-BB54-1261C65B5FF9}" destId="{8D50C3CB-E021-4B04-9817-BEC34EDAB3CF}" srcOrd="1" destOrd="0" presId="urn:microsoft.com/office/officeart/2016/7/layout/BasicLinearProcessNumbered"/>
    <dgm:cxn modelId="{FB41D6C3-C673-4607-A2C3-829211997A6D}" type="presOf" srcId="{3C41A877-4A42-4413-BB38-716CF53ED402}" destId="{0C30D812-8E49-421D-AB41-BD545EFBDF92}" srcOrd="1" destOrd="0" presId="urn:microsoft.com/office/officeart/2016/7/layout/BasicLinearProcessNumbered"/>
    <dgm:cxn modelId="{64FBFED9-AD49-411F-9D5B-AD3087B26A03}" srcId="{1AC0724F-503F-450A-A058-23B61688FE2E}" destId="{76E38A6D-EF5E-4041-BB54-1261C65B5FF9}" srcOrd="0" destOrd="0" parTransId="{FAE3844C-506C-4892-BC23-BBF50E014097}" sibTransId="{A862051C-2467-4C8B-AD1F-5CAC441ED24C}"/>
    <dgm:cxn modelId="{754AD4FC-B18C-45AF-96F5-84C1496A6B88}" type="presOf" srcId="{1AC0724F-503F-450A-A058-23B61688FE2E}" destId="{7F77E53D-2409-4040-8673-9596A7DCB709}" srcOrd="0" destOrd="0" presId="urn:microsoft.com/office/officeart/2016/7/layout/BasicLinearProcessNumbered"/>
    <dgm:cxn modelId="{7850DA40-2D43-4FD5-AA9C-482C8983BB72}" type="presParOf" srcId="{7F77E53D-2409-4040-8673-9596A7DCB709}" destId="{8CE8F3E9-4245-4E6E-A258-72116A11FE5F}" srcOrd="0" destOrd="0" presId="urn:microsoft.com/office/officeart/2016/7/layout/BasicLinearProcessNumbered"/>
    <dgm:cxn modelId="{DEA7DF79-DA1A-4A02-8FC8-43F109BF0CEC}" type="presParOf" srcId="{8CE8F3E9-4245-4E6E-A258-72116A11FE5F}" destId="{08B36030-3720-4DD5-BDEF-7A5A1F402DD8}" srcOrd="0" destOrd="0" presId="urn:microsoft.com/office/officeart/2016/7/layout/BasicLinearProcessNumbered"/>
    <dgm:cxn modelId="{96EA4AC7-DB41-4C94-8934-42D3B9F3A05D}" type="presParOf" srcId="{8CE8F3E9-4245-4E6E-A258-72116A11FE5F}" destId="{DD62823C-FBC6-402D-AD8D-6FBB4C68E659}" srcOrd="1" destOrd="0" presId="urn:microsoft.com/office/officeart/2016/7/layout/BasicLinearProcessNumbered"/>
    <dgm:cxn modelId="{206E5B9C-0F6B-4BF5-990B-EA652BBA587D}" type="presParOf" srcId="{8CE8F3E9-4245-4E6E-A258-72116A11FE5F}" destId="{D7DFE964-D045-445E-8039-29900E89AB8A}" srcOrd="2" destOrd="0" presId="urn:microsoft.com/office/officeart/2016/7/layout/BasicLinearProcessNumbered"/>
    <dgm:cxn modelId="{FA135CCF-0F8E-439D-8AC4-A03F09922C15}" type="presParOf" srcId="{8CE8F3E9-4245-4E6E-A258-72116A11FE5F}" destId="{8D50C3CB-E021-4B04-9817-BEC34EDAB3CF}" srcOrd="3" destOrd="0" presId="urn:microsoft.com/office/officeart/2016/7/layout/BasicLinearProcessNumbered"/>
    <dgm:cxn modelId="{E65490EF-62E5-4E4A-908D-5C5AE4CF8E08}" type="presParOf" srcId="{7F77E53D-2409-4040-8673-9596A7DCB709}" destId="{32FEE76C-EB7A-416B-BD1C-35A5E1D9551E}" srcOrd="1" destOrd="0" presId="urn:microsoft.com/office/officeart/2016/7/layout/BasicLinearProcessNumbered"/>
    <dgm:cxn modelId="{EC0DB806-281E-42DA-9923-BA33970FF075}" type="presParOf" srcId="{7F77E53D-2409-4040-8673-9596A7DCB709}" destId="{5D868850-90D0-48CC-93F7-A55D3D16F634}" srcOrd="2" destOrd="0" presId="urn:microsoft.com/office/officeart/2016/7/layout/BasicLinearProcessNumbered"/>
    <dgm:cxn modelId="{7E89E0E8-D3DA-4B00-8623-79C98C5AA2D3}" type="presParOf" srcId="{5D868850-90D0-48CC-93F7-A55D3D16F634}" destId="{B666EE9B-24E6-4CAE-AF65-68048F3EE2C1}" srcOrd="0" destOrd="0" presId="urn:microsoft.com/office/officeart/2016/7/layout/BasicLinearProcessNumbered"/>
    <dgm:cxn modelId="{B202717F-B88F-480F-BA1A-3D73BF6F7BD5}" type="presParOf" srcId="{5D868850-90D0-48CC-93F7-A55D3D16F634}" destId="{FE1E75BC-5CB2-4724-8650-A22D7EC90C14}" srcOrd="1" destOrd="0" presId="urn:microsoft.com/office/officeart/2016/7/layout/BasicLinearProcessNumbered"/>
    <dgm:cxn modelId="{7EB8FE4B-FC7A-4E41-A298-8E36B3DE21B7}" type="presParOf" srcId="{5D868850-90D0-48CC-93F7-A55D3D16F634}" destId="{30AB7B5C-BE99-435D-B858-B40392EFFB32}" srcOrd="2" destOrd="0" presId="urn:microsoft.com/office/officeart/2016/7/layout/BasicLinearProcessNumbered"/>
    <dgm:cxn modelId="{4AE28D2C-4C81-4A13-97F6-7A206CADA398}" type="presParOf" srcId="{5D868850-90D0-48CC-93F7-A55D3D16F634}" destId="{F696288D-560F-4B16-981A-BD57D609B280}" srcOrd="3" destOrd="0" presId="urn:microsoft.com/office/officeart/2016/7/layout/BasicLinearProcessNumbered"/>
    <dgm:cxn modelId="{20B11189-5163-4245-B393-D24861A98C9F}" type="presParOf" srcId="{7F77E53D-2409-4040-8673-9596A7DCB709}" destId="{70F9EB87-7E6B-46A3-8A08-155A3103C67E}" srcOrd="3" destOrd="0" presId="urn:microsoft.com/office/officeart/2016/7/layout/BasicLinearProcessNumbered"/>
    <dgm:cxn modelId="{B3F24E0E-9BC2-4B55-92C2-9C12D579AFAF}" type="presParOf" srcId="{7F77E53D-2409-4040-8673-9596A7DCB709}" destId="{DB6ED18C-E4EC-45DE-BA03-2B6088BA8C46}" srcOrd="4" destOrd="0" presId="urn:microsoft.com/office/officeart/2016/7/layout/BasicLinearProcessNumbered"/>
    <dgm:cxn modelId="{17519F16-7871-4397-A1CE-8DF6C43CA53F}" type="presParOf" srcId="{DB6ED18C-E4EC-45DE-BA03-2B6088BA8C46}" destId="{E4989523-DBA2-4A7F-977A-27749F1DDFE0}" srcOrd="0" destOrd="0" presId="urn:microsoft.com/office/officeart/2016/7/layout/BasicLinearProcessNumbered"/>
    <dgm:cxn modelId="{33502B23-CF5D-4F5B-89E9-73A3D32FA682}" type="presParOf" srcId="{DB6ED18C-E4EC-45DE-BA03-2B6088BA8C46}" destId="{B8EE18D5-949B-447E-8275-66BE1829F989}" srcOrd="1" destOrd="0" presId="urn:microsoft.com/office/officeart/2016/7/layout/BasicLinearProcessNumbered"/>
    <dgm:cxn modelId="{0582E994-ED49-44FC-840B-93861B176F11}" type="presParOf" srcId="{DB6ED18C-E4EC-45DE-BA03-2B6088BA8C46}" destId="{62991AD6-1527-45F1-A9C8-5CFE7D27DD9D}" srcOrd="2" destOrd="0" presId="urn:microsoft.com/office/officeart/2016/7/layout/BasicLinearProcessNumbered"/>
    <dgm:cxn modelId="{6F9E70CF-D9C9-4079-BAC0-A96DC6224EED}" type="presParOf" srcId="{DB6ED18C-E4EC-45DE-BA03-2B6088BA8C46}" destId="{0C30D812-8E49-421D-AB41-BD545EFBDF92}"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6C536-5886-477F-95EB-02D72CAA3DDD}">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2FEC67-8D59-48E0-AB2A-BD61BA644589}">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7BE52-F5BB-486A-8CC7-F0515A256C73}">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977900">
            <a:lnSpc>
              <a:spcPct val="100000"/>
            </a:lnSpc>
            <a:spcBef>
              <a:spcPct val="0"/>
            </a:spcBef>
            <a:spcAft>
              <a:spcPct val="35000"/>
            </a:spcAft>
            <a:buNone/>
          </a:pPr>
          <a:r>
            <a:rPr lang="en-US" sz="2200" kern="1200" dirty="0"/>
            <a:t>1. Human Factors: Including driver behavior, impairment (e.g., alcohol, drugs), and distraction.</a:t>
          </a:r>
        </a:p>
      </dsp:txBody>
      <dsp:txXfrm>
        <a:off x="1844034" y="682"/>
        <a:ext cx="4401230" cy="1596566"/>
      </dsp:txXfrm>
    </dsp:sp>
    <dsp:sp modelId="{6A3C8E84-FF9D-4E3B-83B3-7131FBC0A2BE}">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366EFC-63AD-4EE2-87AF-DC21CE60B9A7}">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8138DE-72BB-4BA2-B8CC-BB25D9891054}">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977900">
            <a:lnSpc>
              <a:spcPct val="100000"/>
            </a:lnSpc>
            <a:spcBef>
              <a:spcPct val="0"/>
            </a:spcBef>
            <a:spcAft>
              <a:spcPct val="35000"/>
            </a:spcAft>
            <a:buNone/>
          </a:pPr>
          <a:r>
            <a:rPr lang="en-US" sz="2200" kern="1200" dirty="0"/>
            <a:t>2. Vehicle Factors: Such as mechanical failures, design flaws, and safety features.</a:t>
          </a:r>
        </a:p>
      </dsp:txBody>
      <dsp:txXfrm>
        <a:off x="1844034" y="1996390"/>
        <a:ext cx="4401230" cy="1596566"/>
      </dsp:txXfrm>
    </dsp:sp>
    <dsp:sp modelId="{0A43BF77-CFE0-48B8-B2B9-3E8A9D0A4457}">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CBD321-D8C1-42F1-B99C-B86DE117D447}">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ED7146-8E74-44E2-992B-A6C7C6A18752}">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977900">
            <a:lnSpc>
              <a:spcPct val="100000"/>
            </a:lnSpc>
            <a:spcBef>
              <a:spcPct val="0"/>
            </a:spcBef>
            <a:spcAft>
              <a:spcPct val="35000"/>
            </a:spcAft>
            <a:buNone/>
          </a:pPr>
          <a:r>
            <a:rPr lang="en-US" sz="2200" kern="1200" dirty="0"/>
            <a:t>3. Road Environment: Including road design, signage, lighting, and weather conditions.</a:t>
          </a:r>
        </a:p>
      </dsp:txBody>
      <dsp:txXfrm>
        <a:off x="1844034" y="3992098"/>
        <a:ext cx="4401230" cy="15965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D7BE5-F8BD-4B05-A224-B184D4B76A51}">
      <dsp:nvSpPr>
        <dsp:cNvPr id="0" name=""/>
        <dsp:cNvSpPr/>
      </dsp:nvSpPr>
      <dsp:spPr>
        <a:xfrm>
          <a:off x="0" y="852148"/>
          <a:ext cx="6589260" cy="15731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F79F80-D0DE-428D-B279-055CEFF9142F}">
      <dsp:nvSpPr>
        <dsp:cNvPr id="0" name=""/>
        <dsp:cNvSpPr/>
      </dsp:nvSpPr>
      <dsp:spPr>
        <a:xfrm>
          <a:off x="475892" y="1206118"/>
          <a:ext cx="865258" cy="8652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0C8498-32D7-49F7-ABD4-6781BA680C0F}">
      <dsp:nvSpPr>
        <dsp:cNvPr id="0" name=""/>
        <dsp:cNvSpPr/>
      </dsp:nvSpPr>
      <dsp:spPr>
        <a:xfrm>
          <a:off x="1817043" y="852148"/>
          <a:ext cx="4772216" cy="157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97" tIns="166497" rIns="166497" bIns="166497" numCol="1" spcCol="1270" anchor="ctr" anchorCtr="0">
          <a:noAutofit/>
        </a:bodyPr>
        <a:lstStyle/>
        <a:p>
          <a:pPr marL="0" lvl="0" indent="0" algn="l" defTabSz="1022350">
            <a:lnSpc>
              <a:spcPct val="90000"/>
            </a:lnSpc>
            <a:spcBef>
              <a:spcPct val="0"/>
            </a:spcBef>
            <a:spcAft>
              <a:spcPct val="35000"/>
            </a:spcAft>
            <a:buNone/>
          </a:pPr>
          <a:r>
            <a:rPr lang="en-IN" sz="2300" kern="1200"/>
            <a:t>For this project we have use the method of secondary analysis, which is getting data from internet.</a:t>
          </a:r>
          <a:endParaRPr lang="en-US" sz="2300" kern="1200"/>
        </a:p>
      </dsp:txBody>
      <dsp:txXfrm>
        <a:off x="1817043" y="852148"/>
        <a:ext cx="4772216" cy="1573197"/>
      </dsp:txXfrm>
    </dsp:sp>
    <dsp:sp modelId="{0162933D-4D07-4928-9546-A021EDBB3FE5}">
      <dsp:nvSpPr>
        <dsp:cNvPr id="0" name=""/>
        <dsp:cNvSpPr/>
      </dsp:nvSpPr>
      <dsp:spPr>
        <a:xfrm>
          <a:off x="0" y="2818646"/>
          <a:ext cx="6589260" cy="15731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C4A5DB-184B-407F-AD6E-F2F9E3EB4E5C}">
      <dsp:nvSpPr>
        <dsp:cNvPr id="0" name=""/>
        <dsp:cNvSpPr/>
      </dsp:nvSpPr>
      <dsp:spPr>
        <a:xfrm>
          <a:off x="475892" y="3172615"/>
          <a:ext cx="865258" cy="8652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E15D96-038C-47E4-A408-211706A6D018}">
      <dsp:nvSpPr>
        <dsp:cNvPr id="0" name=""/>
        <dsp:cNvSpPr/>
      </dsp:nvSpPr>
      <dsp:spPr>
        <a:xfrm>
          <a:off x="1817043" y="2818646"/>
          <a:ext cx="4772216" cy="157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97" tIns="166497" rIns="166497" bIns="166497" numCol="1" spcCol="1270" anchor="ctr" anchorCtr="0">
          <a:noAutofit/>
        </a:bodyPr>
        <a:lstStyle/>
        <a:p>
          <a:pPr marL="0" lvl="0" indent="0" algn="l" defTabSz="1022350">
            <a:lnSpc>
              <a:spcPct val="90000"/>
            </a:lnSpc>
            <a:spcBef>
              <a:spcPct val="0"/>
            </a:spcBef>
            <a:spcAft>
              <a:spcPct val="35000"/>
            </a:spcAft>
            <a:buNone/>
          </a:pPr>
          <a:r>
            <a:rPr lang="en-IN" sz="2300" kern="1200"/>
            <a:t>We found our ideal dataset from google drive which is available on google</a:t>
          </a:r>
          <a:endParaRPr lang="en-US" sz="2300" kern="1200"/>
        </a:p>
      </dsp:txBody>
      <dsp:txXfrm>
        <a:off x="1817043" y="2818646"/>
        <a:ext cx="4772216" cy="15731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B4C48-7A6D-4AF5-BF81-1736976F561C}">
      <dsp:nvSpPr>
        <dsp:cNvPr id="0" name=""/>
        <dsp:cNvSpPr/>
      </dsp:nvSpPr>
      <dsp:spPr>
        <a:xfrm>
          <a:off x="0" y="682"/>
          <a:ext cx="6245265"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70B30A-3BA7-4225-A4B2-A0EDCA2D3A9B}">
      <dsp:nvSpPr>
        <dsp:cNvPr id="0" name=""/>
        <dsp:cNvSpPr/>
      </dsp:nvSpPr>
      <dsp:spPr>
        <a:xfrm>
          <a:off x="0" y="682"/>
          <a:ext cx="6245265" cy="798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kern="1200" dirty="0"/>
            <a:t>If total casualties and total accidents  of current year and if it is  increasing Year on Year.</a:t>
          </a:r>
          <a:endParaRPr lang="en-US" sz="2200" kern="1200" dirty="0"/>
        </a:p>
      </dsp:txBody>
      <dsp:txXfrm>
        <a:off x="0" y="682"/>
        <a:ext cx="6245265" cy="798283"/>
      </dsp:txXfrm>
    </dsp:sp>
    <dsp:sp modelId="{93FB1B5A-7C29-4BBE-8AC8-E78B7C7CFBA2}">
      <dsp:nvSpPr>
        <dsp:cNvPr id="0" name=""/>
        <dsp:cNvSpPr/>
      </dsp:nvSpPr>
      <dsp:spPr>
        <a:xfrm>
          <a:off x="0" y="798965"/>
          <a:ext cx="6245265" cy="0"/>
        </a:xfrm>
        <a:prstGeom prst="line">
          <a:avLst/>
        </a:prstGeom>
        <a:solidFill>
          <a:schemeClr val="accent2">
            <a:hueOff val="1073936"/>
            <a:satOff val="-3082"/>
            <a:lumOff val="-4935"/>
            <a:alphaOff val="0"/>
          </a:schemeClr>
        </a:solidFill>
        <a:ln w="19050" cap="flat" cmpd="sng" algn="ctr">
          <a:solidFill>
            <a:schemeClr val="accent2">
              <a:hueOff val="1073936"/>
              <a:satOff val="-3082"/>
              <a:lumOff val="-49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71410-9EAD-4856-884C-C8E59C183E47}">
      <dsp:nvSpPr>
        <dsp:cNvPr id="0" name=""/>
        <dsp:cNvSpPr/>
      </dsp:nvSpPr>
      <dsp:spPr>
        <a:xfrm>
          <a:off x="0" y="798965"/>
          <a:ext cx="6245265" cy="798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kern="1200"/>
            <a:t>Total casualties by accident severity for current year and year growth.</a:t>
          </a:r>
          <a:endParaRPr lang="en-US" sz="2200" kern="1200"/>
        </a:p>
      </dsp:txBody>
      <dsp:txXfrm>
        <a:off x="0" y="798965"/>
        <a:ext cx="6245265" cy="798283"/>
      </dsp:txXfrm>
    </dsp:sp>
    <dsp:sp modelId="{A60199F8-1597-44EE-87E1-4EC0B6420AC3}">
      <dsp:nvSpPr>
        <dsp:cNvPr id="0" name=""/>
        <dsp:cNvSpPr/>
      </dsp:nvSpPr>
      <dsp:spPr>
        <a:xfrm>
          <a:off x="0" y="1597248"/>
          <a:ext cx="6245265" cy="0"/>
        </a:xfrm>
        <a:prstGeom prst="line">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D7CFEA-F18A-4188-A058-A7E79A9B3E2B}">
      <dsp:nvSpPr>
        <dsp:cNvPr id="0" name=""/>
        <dsp:cNvSpPr/>
      </dsp:nvSpPr>
      <dsp:spPr>
        <a:xfrm>
          <a:off x="0" y="1597248"/>
          <a:ext cx="6245265" cy="798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kern="1200"/>
            <a:t>Total casualties with respect to vehicle type for current year.</a:t>
          </a:r>
          <a:endParaRPr lang="en-US" sz="2200" kern="1200"/>
        </a:p>
      </dsp:txBody>
      <dsp:txXfrm>
        <a:off x="0" y="1597248"/>
        <a:ext cx="6245265" cy="798283"/>
      </dsp:txXfrm>
    </dsp:sp>
    <dsp:sp modelId="{6E5C63DC-FC80-4343-ABDE-728009103E46}">
      <dsp:nvSpPr>
        <dsp:cNvPr id="0" name=""/>
        <dsp:cNvSpPr/>
      </dsp:nvSpPr>
      <dsp:spPr>
        <a:xfrm>
          <a:off x="0" y="2395531"/>
          <a:ext cx="6245265" cy="0"/>
        </a:xfrm>
        <a:prstGeom prst="line">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FA9943-BBE4-4CD7-9C8D-B23834F98F8F}">
      <dsp:nvSpPr>
        <dsp:cNvPr id="0" name=""/>
        <dsp:cNvSpPr/>
      </dsp:nvSpPr>
      <dsp:spPr>
        <a:xfrm>
          <a:off x="0" y="2395531"/>
          <a:ext cx="6245265" cy="798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kern="1200"/>
            <a:t>Monthly trend showing comparison of casualties for CY and PY.</a:t>
          </a:r>
          <a:endParaRPr lang="en-US" sz="2200" kern="1200"/>
        </a:p>
      </dsp:txBody>
      <dsp:txXfrm>
        <a:off x="0" y="2395531"/>
        <a:ext cx="6245265" cy="798283"/>
      </dsp:txXfrm>
    </dsp:sp>
    <dsp:sp modelId="{6834CB70-3A74-4868-86D5-C2BCE7DF6E24}">
      <dsp:nvSpPr>
        <dsp:cNvPr id="0" name=""/>
        <dsp:cNvSpPr/>
      </dsp:nvSpPr>
      <dsp:spPr>
        <a:xfrm>
          <a:off x="0" y="3193815"/>
          <a:ext cx="6245265" cy="0"/>
        </a:xfrm>
        <a:prstGeom prst="line">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6A8CDF-10FD-44FA-8E03-9C93613B1788}">
      <dsp:nvSpPr>
        <dsp:cNvPr id="0" name=""/>
        <dsp:cNvSpPr/>
      </dsp:nvSpPr>
      <dsp:spPr>
        <a:xfrm>
          <a:off x="0" y="3193815"/>
          <a:ext cx="6245265" cy="798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kern="1200"/>
            <a:t>Casualties by road type CY.</a:t>
          </a:r>
          <a:endParaRPr lang="en-US" sz="2200" kern="1200"/>
        </a:p>
      </dsp:txBody>
      <dsp:txXfrm>
        <a:off x="0" y="3193815"/>
        <a:ext cx="6245265" cy="798283"/>
      </dsp:txXfrm>
    </dsp:sp>
    <dsp:sp modelId="{2055B76B-BE28-43EA-9799-970B3841D784}">
      <dsp:nvSpPr>
        <dsp:cNvPr id="0" name=""/>
        <dsp:cNvSpPr/>
      </dsp:nvSpPr>
      <dsp:spPr>
        <a:xfrm>
          <a:off x="0" y="3992098"/>
          <a:ext cx="6245265" cy="0"/>
        </a:xfrm>
        <a:prstGeom prst="line">
          <a:avLst/>
        </a:prstGeom>
        <a:solidFill>
          <a:schemeClr val="accent2">
            <a:hueOff val="5369678"/>
            <a:satOff val="-15411"/>
            <a:lumOff val="-24674"/>
            <a:alphaOff val="0"/>
          </a:schemeClr>
        </a:solidFill>
        <a:ln w="19050" cap="flat" cmpd="sng" algn="ctr">
          <a:solidFill>
            <a:schemeClr val="accent2">
              <a:hueOff val="5369678"/>
              <a:satOff val="-15411"/>
              <a:lumOff val="-2467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26EAB1-BFB5-4449-AB4B-E97BC162D1CE}">
      <dsp:nvSpPr>
        <dsp:cNvPr id="0" name=""/>
        <dsp:cNvSpPr/>
      </dsp:nvSpPr>
      <dsp:spPr>
        <a:xfrm>
          <a:off x="0" y="3992098"/>
          <a:ext cx="6245265" cy="798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kern="1200" dirty="0"/>
            <a:t>CY casualties by location and day/night.</a:t>
          </a:r>
          <a:endParaRPr lang="en-US" sz="2200" kern="1200" dirty="0"/>
        </a:p>
      </dsp:txBody>
      <dsp:txXfrm>
        <a:off x="0" y="3992098"/>
        <a:ext cx="6245265" cy="798283"/>
      </dsp:txXfrm>
    </dsp:sp>
    <dsp:sp modelId="{8640A323-8A0D-413E-8263-2F769C8BCA96}">
      <dsp:nvSpPr>
        <dsp:cNvPr id="0" name=""/>
        <dsp:cNvSpPr/>
      </dsp:nvSpPr>
      <dsp:spPr>
        <a:xfrm>
          <a:off x="0" y="4790381"/>
          <a:ext cx="6245265"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4FF409-611B-459D-9D43-27DA36C13269}">
      <dsp:nvSpPr>
        <dsp:cNvPr id="0" name=""/>
        <dsp:cNvSpPr/>
      </dsp:nvSpPr>
      <dsp:spPr>
        <a:xfrm>
          <a:off x="0" y="4790381"/>
          <a:ext cx="6245265" cy="798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kern="1200" dirty="0"/>
            <a:t>Total Casualties and Total Accident by location.</a:t>
          </a:r>
          <a:endParaRPr lang="en-US" sz="2200" kern="1200" dirty="0"/>
        </a:p>
      </dsp:txBody>
      <dsp:txXfrm>
        <a:off x="0" y="4790381"/>
        <a:ext cx="6245265" cy="7982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36030-3720-4DD5-BDEF-7A5A1F402DD8}">
      <dsp:nvSpPr>
        <dsp:cNvPr id="0" name=""/>
        <dsp:cNvSpPr/>
      </dsp:nvSpPr>
      <dsp:spPr>
        <a:xfrm>
          <a:off x="0" y="0"/>
          <a:ext cx="3286125" cy="4351338"/>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022350">
            <a:lnSpc>
              <a:spcPct val="90000"/>
            </a:lnSpc>
            <a:spcBef>
              <a:spcPct val="0"/>
            </a:spcBef>
            <a:spcAft>
              <a:spcPct val="35000"/>
            </a:spcAft>
            <a:buNone/>
          </a:pPr>
          <a:r>
            <a:rPr lang="en-US" sz="2300" kern="1200" dirty="0"/>
            <a:t>1. Descriptive Analysis: Examining the characteristics of accidents, such as location, time, and severity.</a:t>
          </a:r>
        </a:p>
      </dsp:txBody>
      <dsp:txXfrm>
        <a:off x="0" y="1653508"/>
        <a:ext cx="3286125" cy="2610802"/>
      </dsp:txXfrm>
    </dsp:sp>
    <dsp:sp modelId="{DD62823C-FBC6-402D-AD8D-6FBB4C68E659}">
      <dsp:nvSpPr>
        <dsp:cNvPr id="0" name=""/>
        <dsp:cNvSpPr/>
      </dsp:nvSpPr>
      <dsp:spPr>
        <a:xfrm>
          <a:off x="990361" y="435133"/>
          <a:ext cx="1305401" cy="1305401"/>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533" y="626305"/>
        <a:ext cx="923057" cy="923057"/>
      </dsp:txXfrm>
    </dsp:sp>
    <dsp:sp modelId="{D7DFE964-D045-445E-8039-29900E89AB8A}">
      <dsp:nvSpPr>
        <dsp:cNvPr id="0" name=""/>
        <dsp:cNvSpPr/>
      </dsp:nvSpPr>
      <dsp:spPr>
        <a:xfrm>
          <a:off x="0" y="4351266"/>
          <a:ext cx="3286125" cy="72"/>
        </a:xfrm>
        <a:prstGeom prst="rect">
          <a:avLst/>
        </a:prstGeom>
        <a:solidFill>
          <a:schemeClr val="accent2">
            <a:hueOff val="1288723"/>
            <a:satOff val="-3699"/>
            <a:lumOff val="-5922"/>
            <a:alphaOff val="0"/>
          </a:schemeClr>
        </a:solidFill>
        <a:ln w="19050" cap="flat" cmpd="sng" algn="ctr">
          <a:solidFill>
            <a:schemeClr val="accent2">
              <a:hueOff val="1288723"/>
              <a:satOff val="-3699"/>
              <a:lumOff val="-592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666EE9B-24E6-4CAE-AF65-68048F3EE2C1}">
      <dsp:nvSpPr>
        <dsp:cNvPr id="0" name=""/>
        <dsp:cNvSpPr/>
      </dsp:nvSpPr>
      <dsp:spPr>
        <a:xfrm>
          <a:off x="3614737" y="0"/>
          <a:ext cx="3286125" cy="4351338"/>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022350">
            <a:lnSpc>
              <a:spcPct val="90000"/>
            </a:lnSpc>
            <a:spcBef>
              <a:spcPct val="0"/>
            </a:spcBef>
            <a:spcAft>
              <a:spcPct val="35000"/>
            </a:spcAft>
            <a:buNone/>
          </a:pPr>
          <a:r>
            <a:rPr lang="en-US" sz="2300" kern="1200" dirty="0"/>
            <a:t>2. Statistical Analysis: Identifying trends, patterns, and correlations in accident data.</a:t>
          </a:r>
        </a:p>
      </dsp:txBody>
      <dsp:txXfrm>
        <a:off x="3614737" y="1653508"/>
        <a:ext cx="3286125" cy="2610802"/>
      </dsp:txXfrm>
    </dsp:sp>
    <dsp:sp modelId="{FE1E75BC-5CB2-4724-8650-A22D7EC90C14}">
      <dsp:nvSpPr>
        <dsp:cNvPr id="0" name=""/>
        <dsp:cNvSpPr/>
      </dsp:nvSpPr>
      <dsp:spPr>
        <a:xfrm>
          <a:off x="4605099" y="435133"/>
          <a:ext cx="1305401" cy="1305401"/>
        </a:xfrm>
        <a:prstGeom prst="ellipse">
          <a:avLst/>
        </a:prstGeom>
        <a:solidFill>
          <a:schemeClr val="accent2">
            <a:hueOff val="2577445"/>
            <a:satOff val="-7397"/>
            <a:lumOff val="-11844"/>
            <a:alphaOff val="0"/>
          </a:schemeClr>
        </a:solidFill>
        <a:ln w="19050" cap="flat" cmpd="sng" algn="ctr">
          <a:solidFill>
            <a:schemeClr val="accent2">
              <a:hueOff val="2577445"/>
              <a:satOff val="-7397"/>
              <a:lumOff val="-1184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30AB7B5C-BE99-435D-B858-B40392EFFB32}">
      <dsp:nvSpPr>
        <dsp:cNvPr id="0" name=""/>
        <dsp:cNvSpPr/>
      </dsp:nvSpPr>
      <dsp:spPr>
        <a:xfrm>
          <a:off x="3614737" y="4351266"/>
          <a:ext cx="3286125" cy="72"/>
        </a:xfrm>
        <a:prstGeom prst="rect">
          <a:avLst/>
        </a:prstGeom>
        <a:solidFill>
          <a:schemeClr val="accent2">
            <a:hueOff val="3866169"/>
            <a:satOff val="-11096"/>
            <a:lumOff val="-17765"/>
            <a:alphaOff val="0"/>
          </a:schemeClr>
        </a:solidFill>
        <a:ln w="19050" cap="flat" cmpd="sng" algn="ctr">
          <a:solidFill>
            <a:schemeClr val="accent2">
              <a:hueOff val="3866169"/>
              <a:satOff val="-11096"/>
              <a:lumOff val="-17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4989523-DBA2-4A7F-977A-27749F1DDFE0}">
      <dsp:nvSpPr>
        <dsp:cNvPr id="0" name=""/>
        <dsp:cNvSpPr/>
      </dsp:nvSpPr>
      <dsp:spPr>
        <a:xfrm>
          <a:off x="7229475" y="0"/>
          <a:ext cx="3286125" cy="4351338"/>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022350">
            <a:lnSpc>
              <a:spcPct val="90000"/>
            </a:lnSpc>
            <a:spcBef>
              <a:spcPct val="0"/>
            </a:spcBef>
            <a:spcAft>
              <a:spcPct val="35000"/>
            </a:spcAft>
            <a:buNone/>
          </a:pPr>
          <a:r>
            <a:rPr lang="en-US" sz="2300" kern="1200" dirty="0"/>
            <a:t>3. Spatial Analysis: Using geographic information systems (GIS) to map accident locations and identify hotspots.</a:t>
          </a:r>
        </a:p>
      </dsp:txBody>
      <dsp:txXfrm>
        <a:off x="7229475" y="1653508"/>
        <a:ext cx="3286125" cy="2610802"/>
      </dsp:txXfrm>
    </dsp:sp>
    <dsp:sp modelId="{B8EE18D5-949B-447E-8275-66BE1829F989}">
      <dsp:nvSpPr>
        <dsp:cNvPr id="0" name=""/>
        <dsp:cNvSpPr/>
      </dsp:nvSpPr>
      <dsp:spPr>
        <a:xfrm>
          <a:off x="8219836" y="435133"/>
          <a:ext cx="1305401" cy="1305401"/>
        </a:xfrm>
        <a:prstGeom prst="ellipse">
          <a:avLst/>
        </a:prstGeom>
        <a:solidFill>
          <a:schemeClr val="accent2">
            <a:hueOff val="5154891"/>
            <a:satOff val="-14794"/>
            <a:lumOff val="-23687"/>
            <a:alphaOff val="0"/>
          </a:schemeClr>
        </a:solidFill>
        <a:ln w="19050" cap="flat" cmpd="sng" algn="ctr">
          <a:solidFill>
            <a:schemeClr val="accent2">
              <a:hueOff val="5154891"/>
              <a:satOff val="-14794"/>
              <a:lumOff val="-2368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62991AD6-1527-45F1-A9C8-5CFE7D27DD9D}">
      <dsp:nvSpPr>
        <dsp:cNvPr id="0" name=""/>
        <dsp:cNvSpPr/>
      </dsp:nvSpPr>
      <dsp:spPr>
        <a:xfrm>
          <a:off x="7229475" y="4351266"/>
          <a:ext cx="3286125" cy="72"/>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8C98-B480-C0EA-ACD3-0FD21F414C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3ADBF5B-9864-5A3B-C525-7DCEAA1265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A24FE18-3E35-950B-9704-4C692B9722A3}"/>
              </a:ext>
            </a:extLst>
          </p:cNvPr>
          <p:cNvSpPr>
            <a:spLocks noGrp="1"/>
          </p:cNvSpPr>
          <p:nvPr>
            <p:ph type="dt" sz="half" idx="10"/>
          </p:nvPr>
        </p:nvSpPr>
        <p:spPr/>
        <p:txBody>
          <a:bodyPr/>
          <a:lstStyle/>
          <a:p>
            <a:fld id="{E0F330CA-C643-4480-A827-699EDD40EB62}" type="datetimeFigureOut">
              <a:rPr lang="en-IN" smtClean="0"/>
              <a:t>08-02-2024</a:t>
            </a:fld>
            <a:endParaRPr lang="en-IN"/>
          </a:p>
        </p:txBody>
      </p:sp>
      <p:sp>
        <p:nvSpPr>
          <p:cNvPr id="5" name="Footer Placeholder 4">
            <a:extLst>
              <a:ext uri="{FF2B5EF4-FFF2-40B4-BE49-F238E27FC236}">
                <a16:creationId xmlns:a16="http://schemas.microsoft.com/office/drawing/2014/main" id="{7724F623-CF81-641D-090B-B3D6BF9A0C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3853A8-2307-4F53-424F-43A32D3B97BE}"/>
              </a:ext>
            </a:extLst>
          </p:cNvPr>
          <p:cNvSpPr>
            <a:spLocks noGrp="1"/>
          </p:cNvSpPr>
          <p:nvPr>
            <p:ph type="sldNum" sz="quarter" idx="12"/>
          </p:nvPr>
        </p:nvSpPr>
        <p:spPr/>
        <p:txBody>
          <a:bodyPr/>
          <a:lstStyle/>
          <a:p>
            <a:fld id="{C93175A8-4842-4AE2-AF0A-EE980971D1D5}" type="slidenum">
              <a:rPr lang="en-IN" smtClean="0"/>
              <a:t>‹#›</a:t>
            </a:fld>
            <a:endParaRPr lang="en-IN"/>
          </a:p>
        </p:txBody>
      </p:sp>
    </p:spTree>
    <p:extLst>
      <p:ext uri="{BB962C8B-B14F-4D97-AF65-F5344CB8AC3E}">
        <p14:creationId xmlns:p14="http://schemas.microsoft.com/office/powerpoint/2010/main" val="135603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82B56-C21B-951B-02FB-B7184A3C34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1937E3-0201-BF38-DB52-7E5203D629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F39CCD-D57F-2A81-F151-6C413A0B9141}"/>
              </a:ext>
            </a:extLst>
          </p:cNvPr>
          <p:cNvSpPr>
            <a:spLocks noGrp="1"/>
          </p:cNvSpPr>
          <p:nvPr>
            <p:ph type="dt" sz="half" idx="10"/>
          </p:nvPr>
        </p:nvSpPr>
        <p:spPr/>
        <p:txBody>
          <a:bodyPr/>
          <a:lstStyle/>
          <a:p>
            <a:fld id="{E0F330CA-C643-4480-A827-699EDD40EB62}" type="datetimeFigureOut">
              <a:rPr lang="en-IN" smtClean="0"/>
              <a:t>08-02-2024</a:t>
            </a:fld>
            <a:endParaRPr lang="en-IN"/>
          </a:p>
        </p:txBody>
      </p:sp>
      <p:sp>
        <p:nvSpPr>
          <p:cNvPr id="5" name="Footer Placeholder 4">
            <a:extLst>
              <a:ext uri="{FF2B5EF4-FFF2-40B4-BE49-F238E27FC236}">
                <a16:creationId xmlns:a16="http://schemas.microsoft.com/office/drawing/2014/main" id="{5AD9D509-EDF4-2C6A-F012-3F6F726CD3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B616A2-6C5B-1D0D-D79A-70448DE3C6AE}"/>
              </a:ext>
            </a:extLst>
          </p:cNvPr>
          <p:cNvSpPr>
            <a:spLocks noGrp="1"/>
          </p:cNvSpPr>
          <p:nvPr>
            <p:ph type="sldNum" sz="quarter" idx="12"/>
          </p:nvPr>
        </p:nvSpPr>
        <p:spPr/>
        <p:txBody>
          <a:bodyPr/>
          <a:lstStyle/>
          <a:p>
            <a:fld id="{C93175A8-4842-4AE2-AF0A-EE980971D1D5}" type="slidenum">
              <a:rPr lang="en-IN" smtClean="0"/>
              <a:t>‹#›</a:t>
            </a:fld>
            <a:endParaRPr lang="en-IN"/>
          </a:p>
        </p:txBody>
      </p:sp>
    </p:spTree>
    <p:extLst>
      <p:ext uri="{BB962C8B-B14F-4D97-AF65-F5344CB8AC3E}">
        <p14:creationId xmlns:p14="http://schemas.microsoft.com/office/powerpoint/2010/main" val="1698844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AA991A-D991-B01C-D4EE-55C4FC9BCF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61440A-4299-9C15-D669-3A10A4D274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D7E26B-316A-4C62-8F6C-314CDE2ECB72}"/>
              </a:ext>
            </a:extLst>
          </p:cNvPr>
          <p:cNvSpPr>
            <a:spLocks noGrp="1"/>
          </p:cNvSpPr>
          <p:nvPr>
            <p:ph type="dt" sz="half" idx="10"/>
          </p:nvPr>
        </p:nvSpPr>
        <p:spPr/>
        <p:txBody>
          <a:bodyPr/>
          <a:lstStyle/>
          <a:p>
            <a:fld id="{E0F330CA-C643-4480-A827-699EDD40EB62}" type="datetimeFigureOut">
              <a:rPr lang="en-IN" smtClean="0"/>
              <a:t>08-02-2024</a:t>
            </a:fld>
            <a:endParaRPr lang="en-IN"/>
          </a:p>
        </p:txBody>
      </p:sp>
      <p:sp>
        <p:nvSpPr>
          <p:cNvPr id="5" name="Footer Placeholder 4">
            <a:extLst>
              <a:ext uri="{FF2B5EF4-FFF2-40B4-BE49-F238E27FC236}">
                <a16:creationId xmlns:a16="http://schemas.microsoft.com/office/drawing/2014/main" id="{B26758CE-5F20-CF83-AF72-6AD03E906A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773546-CEFC-59F7-37CE-A2A45C36A9BB}"/>
              </a:ext>
            </a:extLst>
          </p:cNvPr>
          <p:cNvSpPr>
            <a:spLocks noGrp="1"/>
          </p:cNvSpPr>
          <p:nvPr>
            <p:ph type="sldNum" sz="quarter" idx="12"/>
          </p:nvPr>
        </p:nvSpPr>
        <p:spPr/>
        <p:txBody>
          <a:bodyPr/>
          <a:lstStyle/>
          <a:p>
            <a:fld id="{C93175A8-4842-4AE2-AF0A-EE980971D1D5}" type="slidenum">
              <a:rPr lang="en-IN" smtClean="0"/>
              <a:t>‹#›</a:t>
            </a:fld>
            <a:endParaRPr lang="en-IN"/>
          </a:p>
        </p:txBody>
      </p:sp>
    </p:spTree>
    <p:extLst>
      <p:ext uri="{BB962C8B-B14F-4D97-AF65-F5344CB8AC3E}">
        <p14:creationId xmlns:p14="http://schemas.microsoft.com/office/powerpoint/2010/main" val="152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DB2BA-93EF-AE57-ABEC-33820E9887FF}"/>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F7F6CB-76B9-64D0-C634-8163EE5EACD8}"/>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421799-41CD-E633-1B06-B4DA78E82A16}"/>
              </a:ext>
            </a:extLst>
          </p:cNvPr>
          <p:cNvSpPr>
            <a:spLocks noGrp="1"/>
          </p:cNvSpPr>
          <p:nvPr>
            <p:ph type="dt" sz="half" idx="10"/>
          </p:nvPr>
        </p:nvSpPr>
        <p:spPr/>
        <p:txBody>
          <a:bodyPr/>
          <a:lstStyle/>
          <a:p>
            <a:fld id="{E0F330CA-C643-4480-A827-699EDD40EB62}" type="datetimeFigureOut">
              <a:rPr lang="en-IN" smtClean="0"/>
              <a:t>08-02-2024</a:t>
            </a:fld>
            <a:endParaRPr lang="en-IN"/>
          </a:p>
        </p:txBody>
      </p:sp>
      <p:sp>
        <p:nvSpPr>
          <p:cNvPr id="5" name="Footer Placeholder 4">
            <a:extLst>
              <a:ext uri="{FF2B5EF4-FFF2-40B4-BE49-F238E27FC236}">
                <a16:creationId xmlns:a16="http://schemas.microsoft.com/office/drawing/2014/main" id="{3C3B9E91-AF4D-4934-2964-1632AD6BAE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E1A636-11DC-7F50-4CB7-17DC27839DA5}"/>
              </a:ext>
            </a:extLst>
          </p:cNvPr>
          <p:cNvSpPr>
            <a:spLocks noGrp="1"/>
          </p:cNvSpPr>
          <p:nvPr>
            <p:ph type="sldNum" sz="quarter" idx="12"/>
          </p:nvPr>
        </p:nvSpPr>
        <p:spPr/>
        <p:txBody>
          <a:bodyPr/>
          <a:lstStyle/>
          <a:p>
            <a:fld id="{C93175A8-4842-4AE2-AF0A-EE980971D1D5}" type="slidenum">
              <a:rPr lang="en-IN" smtClean="0"/>
              <a:t>‹#›</a:t>
            </a:fld>
            <a:endParaRPr lang="en-IN"/>
          </a:p>
        </p:txBody>
      </p:sp>
    </p:spTree>
    <p:extLst>
      <p:ext uri="{BB962C8B-B14F-4D97-AF65-F5344CB8AC3E}">
        <p14:creationId xmlns:p14="http://schemas.microsoft.com/office/powerpoint/2010/main" val="3135581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CA166-5335-3B43-F7DC-70F7C605C01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E93723-5E52-0D9B-B6D3-794709C897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6DB359-A73F-A14D-035B-26467D2678C1}"/>
              </a:ext>
            </a:extLst>
          </p:cNvPr>
          <p:cNvSpPr>
            <a:spLocks noGrp="1"/>
          </p:cNvSpPr>
          <p:nvPr>
            <p:ph type="dt" sz="half" idx="10"/>
          </p:nvPr>
        </p:nvSpPr>
        <p:spPr/>
        <p:txBody>
          <a:bodyPr/>
          <a:lstStyle/>
          <a:p>
            <a:fld id="{E0F330CA-C643-4480-A827-699EDD40EB62}" type="datetimeFigureOut">
              <a:rPr lang="en-IN" smtClean="0"/>
              <a:t>08-02-2024</a:t>
            </a:fld>
            <a:endParaRPr lang="en-IN"/>
          </a:p>
        </p:txBody>
      </p:sp>
      <p:sp>
        <p:nvSpPr>
          <p:cNvPr id="5" name="Footer Placeholder 4">
            <a:extLst>
              <a:ext uri="{FF2B5EF4-FFF2-40B4-BE49-F238E27FC236}">
                <a16:creationId xmlns:a16="http://schemas.microsoft.com/office/drawing/2014/main" id="{57A826BF-130E-615F-9922-B9EBC3867F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3D4D9D-B94A-B6D6-7A8A-6FC482545F64}"/>
              </a:ext>
            </a:extLst>
          </p:cNvPr>
          <p:cNvSpPr>
            <a:spLocks noGrp="1"/>
          </p:cNvSpPr>
          <p:nvPr>
            <p:ph type="sldNum" sz="quarter" idx="12"/>
          </p:nvPr>
        </p:nvSpPr>
        <p:spPr/>
        <p:txBody>
          <a:bodyPr/>
          <a:lstStyle/>
          <a:p>
            <a:fld id="{C93175A8-4842-4AE2-AF0A-EE980971D1D5}" type="slidenum">
              <a:rPr lang="en-IN" smtClean="0"/>
              <a:t>‹#›</a:t>
            </a:fld>
            <a:endParaRPr lang="en-IN"/>
          </a:p>
        </p:txBody>
      </p:sp>
    </p:spTree>
    <p:extLst>
      <p:ext uri="{BB962C8B-B14F-4D97-AF65-F5344CB8AC3E}">
        <p14:creationId xmlns:p14="http://schemas.microsoft.com/office/powerpoint/2010/main" val="2058584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37CD9-436B-BF7D-3C06-EBD1F35F95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4D0EDE1-E544-0304-3C9B-FD582796603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B72BC9-6A24-B312-C6D9-D45DDB51C554}"/>
              </a:ext>
            </a:extLst>
          </p:cNvPr>
          <p:cNvSpPr>
            <a:spLocks noGrp="1"/>
          </p:cNvSpPr>
          <p:nvPr>
            <p:ph type="dt" sz="half" idx="10"/>
          </p:nvPr>
        </p:nvSpPr>
        <p:spPr/>
        <p:txBody>
          <a:bodyPr/>
          <a:lstStyle/>
          <a:p>
            <a:fld id="{E0F330CA-C643-4480-A827-699EDD40EB62}" type="datetimeFigureOut">
              <a:rPr lang="en-IN" smtClean="0"/>
              <a:t>08-02-2024</a:t>
            </a:fld>
            <a:endParaRPr lang="en-IN"/>
          </a:p>
        </p:txBody>
      </p:sp>
      <p:sp>
        <p:nvSpPr>
          <p:cNvPr id="5" name="Footer Placeholder 4">
            <a:extLst>
              <a:ext uri="{FF2B5EF4-FFF2-40B4-BE49-F238E27FC236}">
                <a16:creationId xmlns:a16="http://schemas.microsoft.com/office/drawing/2014/main" id="{1F487117-7DC2-7DA3-B23E-BD3BD04D50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7C1976-7283-664A-CDC3-C8C8CE168447}"/>
              </a:ext>
            </a:extLst>
          </p:cNvPr>
          <p:cNvSpPr>
            <a:spLocks noGrp="1"/>
          </p:cNvSpPr>
          <p:nvPr>
            <p:ph type="sldNum" sz="quarter" idx="12"/>
          </p:nvPr>
        </p:nvSpPr>
        <p:spPr/>
        <p:txBody>
          <a:bodyPr/>
          <a:lstStyle/>
          <a:p>
            <a:fld id="{C93175A8-4842-4AE2-AF0A-EE980971D1D5}" type="slidenum">
              <a:rPr lang="en-IN" smtClean="0"/>
              <a:t>‹#›</a:t>
            </a:fld>
            <a:endParaRPr lang="en-IN"/>
          </a:p>
        </p:txBody>
      </p:sp>
    </p:spTree>
    <p:extLst>
      <p:ext uri="{BB962C8B-B14F-4D97-AF65-F5344CB8AC3E}">
        <p14:creationId xmlns:p14="http://schemas.microsoft.com/office/powerpoint/2010/main" val="389850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08333-4289-F1A5-85FB-BCC45A64A3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6FE003-9151-3C09-83EA-CBCE30A40B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443C02B-849D-FEB6-C2B6-BEC134DB87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BD18986-42FC-CAF4-EB07-75C47301F249}"/>
              </a:ext>
            </a:extLst>
          </p:cNvPr>
          <p:cNvSpPr>
            <a:spLocks noGrp="1"/>
          </p:cNvSpPr>
          <p:nvPr>
            <p:ph type="dt" sz="half" idx="10"/>
          </p:nvPr>
        </p:nvSpPr>
        <p:spPr/>
        <p:txBody>
          <a:bodyPr/>
          <a:lstStyle/>
          <a:p>
            <a:fld id="{E0F330CA-C643-4480-A827-699EDD40EB62}" type="datetimeFigureOut">
              <a:rPr lang="en-IN" smtClean="0"/>
              <a:t>08-02-2024</a:t>
            </a:fld>
            <a:endParaRPr lang="en-IN"/>
          </a:p>
        </p:txBody>
      </p:sp>
      <p:sp>
        <p:nvSpPr>
          <p:cNvPr id="6" name="Footer Placeholder 5">
            <a:extLst>
              <a:ext uri="{FF2B5EF4-FFF2-40B4-BE49-F238E27FC236}">
                <a16:creationId xmlns:a16="http://schemas.microsoft.com/office/drawing/2014/main" id="{1E1F0A1B-FCF7-928E-1C8B-807B5C2A58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4A080C-F257-002E-9D43-83E6A64275A0}"/>
              </a:ext>
            </a:extLst>
          </p:cNvPr>
          <p:cNvSpPr>
            <a:spLocks noGrp="1"/>
          </p:cNvSpPr>
          <p:nvPr>
            <p:ph type="sldNum" sz="quarter" idx="12"/>
          </p:nvPr>
        </p:nvSpPr>
        <p:spPr/>
        <p:txBody>
          <a:bodyPr/>
          <a:lstStyle/>
          <a:p>
            <a:fld id="{C93175A8-4842-4AE2-AF0A-EE980971D1D5}" type="slidenum">
              <a:rPr lang="en-IN" smtClean="0"/>
              <a:t>‹#›</a:t>
            </a:fld>
            <a:endParaRPr lang="en-IN"/>
          </a:p>
        </p:txBody>
      </p:sp>
    </p:spTree>
    <p:extLst>
      <p:ext uri="{BB962C8B-B14F-4D97-AF65-F5344CB8AC3E}">
        <p14:creationId xmlns:p14="http://schemas.microsoft.com/office/powerpoint/2010/main" val="3821687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4C792-D67D-3C20-815E-0829BFC9A77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65D63D-F6DD-1493-123F-DD4844BC3C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714E15-C8FD-7DE1-99B7-0FAA6D02FC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32DFF25-AA12-5B83-1967-156BE53959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6FD208-0AB6-7E78-5006-009EB4A7B0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1A85F9C-7BB6-57CC-D9A4-6C79F1199F3A}"/>
              </a:ext>
            </a:extLst>
          </p:cNvPr>
          <p:cNvSpPr>
            <a:spLocks noGrp="1"/>
          </p:cNvSpPr>
          <p:nvPr>
            <p:ph type="dt" sz="half" idx="10"/>
          </p:nvPr>
        </p:nvSpPr>
        <p:spPr/>
        <p:txBody>
          <a:bodyPr/>
          <a:lstStyle/>
          <a:p>
            <a:fld id="{E0F330CA-C643-4480-A827-699EDD40EB62}" type="datetimeFigureOut">
              <a:rPr lang="en-IN" smtClean="0"/>
              <a:t>08-02-2024</a:t>
            </a:fld>
            <a:endParaRPr lang="en-IN"/>
          </a:p>
        </p:txBody>
      </p:sp>
      <p:sp>
        <p:nvSpPr>
          <p:cNvPr id="8" name="Footer Placeholder 7">
            <a:extLst>
              <a:ext uri="{FF2B5EF4-FFF2-40B4-BE49-F238E27FC236}">
                <a16:creationId xmlns:a16="http://schemas.microsoft.com/office/drawing/2014/main" id="{8A69F885-FD63-3AF3-9EEC-EC10A70B5DA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A7CE257-5959-7949-2D74-732FA4E275FE}"/>
              </a:ext>
            </a:extLst>
          </p:cNvPr>
          <p:cNvSpPr>
            <a:spLocks noGrp="1"/>
          </p:cNvSpPr>
          <p:nvPr>
            <p:ph type="sldNum" sz="quarter" idx="12"/>
          </p:nvPr>
        </p:nvSpPr>
        <p:spPr/>
        <p:txBody>
          <a:bodyPr/>
          <a:lstStyle/>
          <a:p>
            <a:fld id="{C93175A8-4842-4AE2-AF0A-EE980971D1D5}" type="slidenum">
              <a:rPr lang="en-IN" smtClean="0"/>
              <a:t>‹#›</a:t>
            </a:fld>
            <a:endParaRPr lang="en-IN"/>
          </a:p>
        </p:txBody>
      </p:sp>
    </p:spTree>
    <p:extLst>
      <p:ext uri="{BB962C8B-B14F-4D97-AF65-F5344CB8AC3E}">
        <p14:creationId xmlns:p14="http://schemas.microsoft.com/office/powerpoint/2010/main" val="2967121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E2D1E-781A-A749-4E33-EFECAB7BB7B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6D40072-E960-FD58-2899-BE5B4CEFF7AD}"/>
              </a:ext>
            </a:extLst>
          </p:cNvPr>
          <p:cNvSpPr>
            <a:spLocks noGrp="1"/>
          </p:cNvSpPr>
          <p:nvPr>
            <p:ph type="dt" sz="half" idx="10"/>
          </p:nvPr>
        </p:nvSpPr>
        <p:spPr/>
        <p:txBody>
          <a:bodyPr/>
          <a:lstStyle/>
          <a:p>
            <a:fld id="{E0F330CA-C643-4480-A827-699EDD40EB62}" type="datetimeFigureOut">
              <a:rPr lang="en-IN" smtClean="0"/>
              <a:t>08-02-2024</a:t>
            </a:fld>
            <a:endParaRPr lang="en-IN"/>
          </a:p>
        </p:txBody>
      </p:sp>
      <p:sp>
        <p:nvSpPr>
          <p:cNvPr id="4" name="Footer Placeholder 3">
            <a:extLst>
              <a:ext uri="{FF2B5EF4-FFF2-40B4-BE49-F238E27FC236}">
                <a16:creationId xmlns:a16="http://schemas.microsoft.com/office/drawing/2014/main" id="{5B632F6B-8612-710E-C43E-06C22DE7CF0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DD71170-F48C-917B-2B75-377AE72E34D7}"/>
              </a:ext>
            </a:extLst>
          </p:cNvPr>
          <p:cNvSpPr>
            <a:spLocks noGrp="1"/>
          </p:cNvSpPr>
          <p:nvPr>
            <p:ph type="sldNum" sz="quarter" idx="12"/>
          </p:nvPr>
        </p:nvSpPr>
        <p:spPr/>
        <p:txBody>
          <a:bodyPr/>
          <a:lstStyle/>
          <a:p>
            <a:fld id="{C93175A8-4842-4AE2-AF0A-EE980971D1D5}" type="slidenum">
              <a:rPr lang="en-IN" smtClean="0"/>
              <a:t>‹#›</a:t>
            </a:fld>
            <a:endParaRPr lang="en-IN"/>
          </a:p>
        </p:txBody>
      </p:sp>
    </p:spTree>
    <p:extLst>
      <p:ext uri="{BB962C8B-B14F-4D97-AF65-F5344CB8AC3E}">
        <p14:creationId xmlns:p14="http://schemas.microsoft.com/office/powerpoint/2010/main" val="101609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67DB9C-2488-49AB-F362-8F0B48A349AE}"/>
              </a:ext>
            </a:extLst>
          </p:cNvPr>
          <p:cNvSpPr>
            <a:spLocks noGrp="1"/>
          </p:cNvSpPr>
          <p:nvPr>
            <p:ph type="dt" sz="half" idx="10"/>
          </p:nvPr>
        </p:nvSpPr>
        <p:spPr/>
        <p:txBody>
          <a:bodyPr/>
          <a:lstStyle/>
          <a:p>
            <a:fld id="{E0F330CA-C643-4480-A827-699EDD40EB62}" type="datetimeFigureOut">
              <a:rPr lang="en-IN" smtClean="0"/>
              <a:t>08-02-2024</a:t>
            </a:fld>
            <a:endParaRPr lang="en-IN"/>
          </a:p>
        </p:txBody>
      </p:sp>
      <p:sp>
        <p:nvSpPr>
          <p:cNvPr id="3" name="Footer Placeholder 2">
            <a:extLst>
              <a:ext uri="{FF2B5EF4-FFF2-40B4-BE49-F238E27FC236}">
                <a16:creationId xmlns:a16="http://schemas.microsoft.com/office/drawing/2014/main" id="{17CA5F4D-D31D-B463-7DF5-093DD919BBB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5C94B8-8047-BA52-3C4E-3ABFD07C938A}"/>
              </a:ext>
            </a:extLst>
          </p:cNvPr>
          <p:cNvSpPr>
            <a:spLocks noGrp="1"/>
          </p:cNvSpPr>
          <p:nvPr>
            <p:ph type="sldNum" sz="quarter" idx="12"/>
          </p:nvPr>
        </p:nvSpPr>
        <p:spPr/>
        <p:txBody>
          <a:bodyPr/>
          <a:lstStyle/>
          <a:p>
            <a:fld id="{C93175A8-4842-4AE2-AF0A-EE980971D1D5}" type="slidenum">
              <a:rPr lang="en-IN" smtClean="0"/>
              <a:t>‹#›</a:t>
            </a:fld>
            <a:endParaRPr lang="en-IN"/>
          </a:p>
        </p:txBody>
      </p:sp>
    </p:spTree>
    <p:extLst>
      <p:ext uri="{BB962C8B-B14F-4D97-AF65-F5344CB8AC3E}">
        <p14:creationId xmlns:p14="http://schemas.microsoft.com/office/powerpoint/2010/main" val="355559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548-0B94-FCD6-DFBF-985E78896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FAC7CA4-201B-A891-1C3D-102803950C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FF2C457-A1BC-C52B-84E1-2276C016F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042A82-D18C-CE11-BF12-2BC2AC0F05F1}"/>
              </a:ext>
            </a:extLst>
          </p:cNvPr>
          <p:cNvSpPr>
            <a:spLocks noGrp="1"/>
          </p:cNvSpPr>
          <p:nvPr>
            <p:ph type="dt" sz="half" idx="10"/>
          </p:nvPr>
        </p:nvSpPr>
        <p:spPr/>
        <p:txBody>
          <a:bodyPr/>
          <a:lstStyle/>
          <a:p>
            <a:fld id="{E0F330CA-C643-4480-A827-699EDD40EB62}" type="datetimeFigureOut">
              <a:rPr lang="en-IN" smtClean="0"/>
              <a:t>08-02-2024</a:t>
            </a:fld>
            <a:endParaRPr lang="en-IN"/>
          </a:p>
        </p:txBody>
      </p:sp>
      <p:sp>
        <p:nvSpPr>
          <p:cNvPr id="6" name="Footer Placeholder 5">
            <a:extLst>
              <a:ext uri="{FF2B5EF4-FFF2-40B4-BE49-F238E27FC236}">
                <a16:creationId xmlns:a16="http://schemas.microsoft.com/office/drawing/2014/main" id="{CC879605-E057-6C52-BB02-F83F33CD3E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B5D409-B562-2C8F-2C41-F6AEE11947AA}"/>
              </a:ext>
            </a:extLst>
          </p:cNvPr>
          <p:cNvSpPr>
            <a:spLocks noGrp="1"/>
          </p:cNvSpPr>
          <p:nvPr>
            <p:ph type="sldNum" sz="quarter" idx="12"/>
          </p:nvPr>
        </p:nvSpPr>
        <p:spPr/>
        <p:txBody>
          <a:bodyPr/>
          <a:lstStyle/>
          <a:p>
            <a:fld id="{C93175A8-4842-4AE2-AF0A-EE980971D1D5}" type="slidenum">
              <a:rPr lang="en-IN" smtClean="0"/>
              <a:t>‹#›</a:t>
            </a:fld>
            <a:endParaRPr lang="en-IN"/>
          </a:p>
        </p:txBody>
      </p:sp>
    </p:spTree>
    <p:extLst>
      <p:ext uri="{BB962C8B-B14F-4D97-AF65-F5344CB8AC3E}">
        <p14:creationId xmlns:p14="http://schemas.microsoft.com/office/powerpoint/2010/main" val="962075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74EC-6629-A972-3C31-A1CD5A9E7B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4B7AEFA-2FED-E5E1-B781-ED51C00F63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0F174F7-4302-F71B-326E-E1BBD64844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DDA329-4A45-604B-02D7-EE3ACE5E4CE1}"/>
              </a:ext>
            </a:extLst>
          </p:cNvPr>
          <p:cNvSpPr>
            <a:spLocks noGrp="1"/>
          </p:cNvSpPr>
          <p:nvPr>
            <p:ph type="dt" sz="half" idx="10"/>
          </p:nvPr>
        </p:nvSpPr>
        <p:spPr/>
        <p:txBody>
          <a:bodyPr/>
          <a:lstStyle/>
          <a:p>
            <a:fld id="{E0F330CA-C643-4480-A827-699EDD40EB62}" type="datetimeFigureOut">
              <a:rPr lang="en-IN" smtClean="0"/>
              <a:t>08-02-2024</a:t>
            </a:fld>
            <a:endParaRPr lang="en-IN"/>
          </a:p>
        </p:txBody>
      </p:sp>
      <p:sp>
        <p:nvSpPr>
          <p:cNvPr id="6" name="Footer Placeholder 5">
            <a:extLst>
              <a:ext uri="{FF2B5EF4-FFF2-40B4-BE49-F238E27FC236}">
                <a16:creationId xmlns:a16="http://schemas.microsoft.com/office/drawing/2014/main" id="{BE5ED3AE-B5B1-2DDA-208A-67A5308B7B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0F796A-0007-975B-0586-961FADE50A9A}"/>
              </a:ext>
            </a:extLst>
          </p:cNvPr>
          <p:cNvSpPr>
            <a:spLocks noGrp="1"/>
          </p:cNvSpPr>
          <p:nvPr>
            <p:ph type="sldNum" sz="quarter" idx="12"/>
          </p:nvPr>
        </p:nvSpPr>
        <p:spPr/>
        <p:txBody>
          <a:bodyPr/>
          <a:lstStyle/>
          <a:p>
            <a:fld id="{C93175A8-4842-4AE2-AF0A-EE980971D1D5}" type="slidenum">
              <a:rPr lang="en-IN" smtClean="0"/>
              <a:t>‹#›</a:t>
            </a:fld>
            <a:endParaRPr lang="en-IN"/>
          </a:p>
        </p:txBody>
      </p:sp>
    </p:spTree>
    <p:extLst>
      <p:ext uri="{BB962C8B-B14F-4D97-AF65-F5344CB8AC3E}">
        <p14:creationId xmlns:p14="http://schemas.microsoft.com/office/powerpoint/2010/main" val="2355134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F97B3F-24A3-D967-179B-6F433B4594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345D61-EF3F-5298-0ACC-E450C5B744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156432-9A13-7826-309D-3D1EC85EDD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0F330CA-C643-4480-A827-699EDD40EB62}" type="datetimeFigureOut">
              <a:rPr lang="en-IN" smtClean="0"/>
              <a:t>08-02-2024</a:t>
            </a:fld>
            <a:endParaRPr lang="en-IN"/>
          </a:p>
        </p:txBody>
      </p:sp>
      <p:sp>
        <p:nvSpPr>
          <p:cNvPr id="5" name="Footer Placeholder 4">
            <a:extLst>
              <a:ext uri="{FF2B5EF4-FFF2-40B4-BE49-F238E27FC236}">
                <a16:creationId xmlns:a16="http://schemas.microsoft.com/office/drawing/2014/main" id="{C48277A4-5388-D9E2-A562-7E2E8A5C4B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B4719237-9305-93FD-EF50-7BF3CD7E38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3175A8-4842-4AE2-AF0A-EE980971D1D5}" type="slidenum">
              <a:rPr lang="en-IN" smtClean="0"/>
              <a:t>‹#›</a:t>
            </a:fld>
            <a:endParaRPr lang="en-IN"/>
          </a:p>
        </p:txBody>
      </p:sp>
    </p:spTree>
    <p:extLst>
      <p:ext uri="{BB962C8B-B14F-4D97-AF65-F5344CB8AC3E}">
        <p14:creationId xmlns:p14="http://schemas.microsoft.com/office/powerpoint/2010/main" val="1047254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1.bin"/><Relationship Id="rId1" Type="http://schemas.openxmlformats.org/officeDocument/2006/relationships/slideLayout" Target="../slideLayouts/slideLayout7.xml"/><Relationship Id="rId5" Type="http://schemas.openxmlformats.org/officeDocument/2006/relationships/image" Target="../media/image20.w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6.jpeg"/><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ime compass on hand">
            <a:extLst>
              <a:ext uri="{FF2B5EF4-FFF2-40B4-BE49-F238E27FC236}">
                <a16:creationId xmlns:a16="http://schemas.microsoft.com/office/drawing/2014/main" id="{F21AA6EB-931E-603E-C3E0-07D43FB955C7}"/>
              </a:ext>
            </a:extLst>
          </p:cNvPr>
          <p:cNvPicPr>
            <a:picLocks noChangeAspect="1"/>
          </p:cNvPicPr>
          <p:nvPr/>
        </p:nvPicPr>
        <p:blipFill rotWithShape="1">
          <a:blip r:embed="rId2"/>
          <a:srcRect t="9091" r="23585"/>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3B3502-FA84-C648-D91F-9F79F0D37868}"/>
              </a:ext>
            </a:extLst>
          </p:cNvPr>
          <p:cNvSpPr>
            <a:spLocks noGrp="1"/>
          </p:cNvSpPr>
          <p:nvPr>
            <p:ph type="ctrTitle"/>
          </p:nvPr>
        </p:nvSpPr>
        <p:spPr>
          <a:xfrm>
            <a:off x="477981" y="1122363"/>
            <a:ext cx="4023360" cy="3204134"/>
          </a:xfrm>
        </p:spPr>
        <p:txBody>
          <a:bodyPr anchor="b">
            <a:normAutofit/>
          </a:bodyPr>
          <a:lstStyle/>
          <a:p>
            <a:pPr algn="l"/>
            <a:r>
              <a:rPr lang="en-IN" sz="4800"/>
              <a:t>ROAD ACCIDENT ANALYSIS</a:t>
            </a:r>
          </a:p>
        </p:txBody>
      </p:sp>
      <p:sp>
        <p:nvSpPr>
          <p:cNvPr id="3" name="Subtitle 2">
            <a:extLst>
              <a:ext uri="{FF2B5EF4-FFF2-40B4-BE49-F238E27FC236}">
                <a16:creationId xmlns:a16="http://schemas.microsoft.com/office/drawing/2014/main" id="{48D5C22A-42C3-7107-543D-F71820082163}"/>
              </a:ext>
            </a:extLst>
          </p:cNvPr>
          <p:cNvSpPr>
            <a:spLocks noGrp="1"/>
          </p:cNvSpPr>
          <p:nvPr>
            <p:ph type="subTitle" idx="1"/>
          </p:nvPr>
        </p:nvSpPr>
        <p:spPr>
          <a:xfrm>
            <a:off x="477980" y="4872922"/>
            <a:ext cx="4023359" cy="1208141"/>
          </a:xfrm>
        </p:spPr>
        <p:txBody>
          <a:bodyPr>
            <a:normAutofit/>
          </a:bodyPr>
          <a:lstStyle/>
          <a:p>
            <a:pPr algn="l"/>
            <a:r>
              <a:rPr lang="en-US" sz="2000"/>
              <a:t>Understanding Trends, Causes, and Prevention</a:t>
            </a:r>
            <a:endParaRPr lang="en-IN" sz="2000"/>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926594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328627D2-2DA0-0DE9-E7C1-F884E63DD39B}"/>
              </a:ext>
            </a:extLst>
          </p:cNvPr>
          <p:cNvPicPr>
            <a:picLocks noChangeAspect="1"/>
          </p:cNvPicPr>
          <p:nvPr/>
        </p:nvPicPr>
        <p:blipFill rotWithShape="1">
          <a:blip r:embed="rId2">
            <a:extLst>
              <a:ext uri="{28A0092B-C50C-407E-A947-70E740481C1C}">
                <a14:useLocalDpi xmlns:a14="http://schemas.microsoft.com/office/drawing/2010/main" val="0"/>
              </a:ext>
            </a:extLst>
          </a:blip>
          <a:srcRect t="899"/>
          <a:stretch/>
        </p:blipFill>
        <p:spPr>
          <a:xfrm>
            <a:off x="20" y="1282"/>
            <a:ext cx="12191980" cy="6856718"/>
          </a:xfrm>
          <a:prstGeom prst="rect">
            <a:avLst/>
          </a:prstGeom>
        </p:spPr>
      </p:pic>
    </p:spTree>
    <p:extLst>
      <p:ext uri="{BB962C8B-B14F-4D97-AF65-F5344CB8AC3E}">
        <p14:creationId xmlns:p14="http://schemas.microsoft.com/office/powerpoint/2010/main" val="3295067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3A470-A737-CB15-E098-85FDEACBCE94}"/>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a:t>Conclusion:</a:t>
            </a:r>
          </a:p>
        </p:txBody>
      </p:sp>
      <p:sp>
        <p:nvSpPr>
          <p:cNvPr id="3" name="Text Placeholder 2">
            <a:extLst>
              <a:ext uri="{FF2B5EF4-FFF2-40B4-BE49-F238E27FC236}">
                <a16:creationId xmlns:a16="http://schemas.microsoft.com/office/drawing/2014/main" id="{FAE43CEB-A986-F6B7-90DE-5B1A125E5E7B}"/>
              </a:ext>
            </a:extLst>
          </p:cNvPr>
          <p:cNvSpPr>
            <a:spLocks noGrp="1"/>
          </p:cNvSpPr>
          <p:nvPr>
            <p:ph type="body" idx="1"/>
          </p:nvPr>
        </p:nvSpPr>
        <p:spPr>
          <a:xfrm>
            <a:off x="838200" y="2333297"/>
            <a:ext cx="4619621" cy="3843666"/>
          </a:xfrm>
        </p:spPr>
        <p:txBody>
          <a:bodyPr vert="horz" lIns="91440" tIns="45720" rIns="91440" bIns="45720" rtlCol="0">
            <a:normAutofit/>
          </a:bodyPr>
          <a:lstStyle/>
          <a:p>
            <a:r>
              <a:rPr lang="en-US" sz="2000"/>
              <a:t>Road accident analysis plays a crucial role in improving road safety and reducing the number of casualties. By understanding the underlying causes and implementing effective preventive measures, we can create safer road environments for everyone.</a:t>
            </a:r>
          </a:p>
        </p:txBody>
      </p:sp>
      <p:pic>
        <p:nvPicPr>
          <p:cNvPr id="5" name="Picture 4" descr="Multiple exposures of an underground concrete tunnel">
            <a:extLst>
              <a:ext uri="{FF2B5EF4-FFF2-40B4-BE49-F238E27FC236}">
                <a16:creationId xmlns:a16="http://schemas.microsoft.com/office/drawing/2014/main" id="{1B694B00-B3F7-FE31-D707-05A2322D0E13}"/>
              </a:ext>
            </a:extLst>
          </p:cNvPr>
          <p:cNvPicPr>
            <a:picLocks noChangeAspect="1"/>
          </p:cNvPicPr>
          <p:nvPr/>
        </p:nvPicPr>
        <p:blipFill rotWithShape="1">
          <a:blip r:embed="rId2"/>
          <a:srcRect l="34339" r="7623"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438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F4CDCB6C-E3E9-73FE-CFE8-6F4DDE59676B}"/>
              </a:ext>
            </a:extLst>
          </p:cNvPr>
          <p:cNvGraphicFramePr>
            <a:graphicFrameLocks noChangeAspect="1"/>
          </p:cNvGraphicFramePr>
          <p:nvPr>
            <p:extLst>
              <p:ext uri="{D42A27DB-BD31-4B8C-83A1-F6EECF244321}">
                <p14:modId xmlns:p14="http://schemas.microsoft.com/office/powerpoint/2010/main" val="1724799148"/>
              </p:ext>
            </p:extLst>
          </p:nvPr>
        </p:nvGraphicFramePr>
        <p:xfrm>
          <a:off x="92075" y="92075"/>
          <a:ext cx="11860322" cy="3506531"/>
        </p:xfrm>
        <a:graphic>
          <a:graphicData uri="http://schemas.openxmlformats.org/presentationml/2006/ole">
            <mc:AlternateContent xmlns:mc="http://schemas.openxmlformats.org/markup-compatibility/2006">
              <mc:Choice xmlns:v="urn:schemas-microsoft-com:vml" Requires="v">
                <p:oleObj name="Packager Shell Object" showAsIcon="1" r:id="rId2" imgW="1135080" imgH="437400" progId="Package">
                  <p:embed/>
                </p:oleObj>
              </mc:Choice>
              <mc:Fallback>
                <p:oleObj name="Packager Shell Object" showAsIcon="1" r:id="rId2" imgW="1135080" imgH="437400" progId="Package">
                  <p:embed/>
                  <p:pic>
                    <p:nvPicPr>
                      <p:cNvPr id="2" name="Object 1">
                        <a:extLst>
                          <a:ext uri="{FF2B5EF4-FFF2-40B4-BE49-F238E27FC236}">
                            <a16:creationId xmlns:a16="http://schemas.microsoft.com/office/drawing/2014/main" id="{F4CDCB6C-E3E9-73FE-CFE8-6F4DDE59676B}"/>
                          </a:ext>
                        </a:extLst>
                      </p:cNvPr>
                      <p:cNvPicPr/>
                      <p:nvPr/>
                    </p:nvPicPr>
                    <p:blipFill>
                      <a:blip r:embed="rId3"/>
                      <a:stretch>
                        <a:fillRect/>
                      </a:stretch>
                    </p:blipFill>
                    <p:spPr>
                      <a:xfrm>
                        <a:off x="92075" y="92075"/>
                        <a:ext cx="11860322" cy="3506531"/>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1440298C-E032-769D-47D6-6297375109E2}"/>
              </a:ext>
            </a:extLst>
          </p:cNvPr>
          <p:cNvGraphicFramePr>
            <a:graphicFrameLocks noChangeAspect="1"/>
          </p:cNvGraphicFramePr>
          <p:nvPr>
            <p:extLst>
              <p:ext uri="{D42A27DB-BD31-4B8C-83A1-F6EECF244321}">
                <p14:modId xmlns:p14="http://schemas.microsoft.com/office/powerpoint/2010/main" val="1746655889"/>
              </p:ext>
            </p:extLst>
          </p:nvPr>
        </p:nvGraphicFramePr>
        <p:xfrm>
          <a:off x="2575594" y="4003087"/>
          <a:ext cx="6893284" cy="2631460"/>
        </p:xfrm>
        <a:graphic>
          <a:graphicData uri="http://schemas.openxmlformats.org/presentationml/2006/ole">
            <mc:AlternateContent xmlns:mc="http://schemas.openxmlformats.org/markup-compatibility/2006">
              <mc:Choice xmlns:v="urn:schemas-microsoft-com:vml" Requires="v">
                <p:oleObj name="Packager Shell Object" showAsIcon="1" r:id="rId4" imgW="1148040" imgH="437400" progId="Package">
                  <p:embed/>
                </p:oleObj>
              </mc:Choice>
              <mc:Fallback>
                <p:oleObj name="Packager Shell Object" showAsIcon="1" r:id="rId4" imgW="1148040" imgH="437400" progId="Package">
                  <p:embed/>
                  <p:pic>
                    <p:nvPicPr>
                      <p:cNvPr id="4" name="Object 3">
                        <a:extLst>
                          <a:ext uri="{FF2B5EF4-FFF2-40B4-BE49-F238E27FC236}">
                            <a16:creationId xmlns:a16="http://schemas.microsoft.com/office/drawing/2014/main" id="{1440298C-E032-769D-47D6-6297375109E2}"/>
                          </a:ext>
                        </a:extLst>
                      </p:cNvPr>
                      <p:cNvPicPr/>
                      <p:nvPr/>
                    </p:nvPicPr>
                    <p:blipFill>
                      <a:blip r:embed="rId5"/>
                      <a:stretch>
                        <a:fillRect/>
                      </a:stretch>
                    </p:blipFill>
                    <p:spPr>
                      <a:xfrm>
                        <a:off x="2575594" y="4003087"/>
                        <a:ext cx="6893284" cy="2631460"/>
                      </a:xfrm>
                      <a:prstGeom prst="rect">
                        <a:avLst/>
                      </a:prstGeom>
                    </p:spPr>
                  </p:pic>
                </p:oleObj>
              </mc:Fallback>
            </mc:AlternateContent>
          </a:graphicData>
        </a:graphic>
      </p:graphicFrame>
    </p:spTree>
    <p:extLst>
      <p:ext uri="{BB962C8B-B14F-4D97-AF65-F5344CB8AC3E}">
        <p14:creationId xmlns:p14="http://schemas.microsoft.com/office/powerpoint/2010/main" val="3238288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0EC22-5F75-1BB1-4F9A-694612803D56}"/>
              </a:ext>
            </a:extLst>
          </p:cNvPr>
          <p:cNvSpPr>
            <a:spLocks noGrp="1"/>
          </p:cNvSpPr>
          <p:nvPr>
            <p:ph type="title"/>
          </p:nvPr>
        </p:nvSpPr>
        <p:spPr>
          <a:xfrm>
            <a:off x="6513788" y="365125"/>
            <a:ext cx="4840010" cy="1807305"/>
          </a:xfrm>
        </p:spPr>
        <p:txBody>
          <a:bodyPr vert="horz" lIns="91440" tIns="45720" rIns="91440" bIns="45720" rtlCol="0" anchor="ctr">
            <a:normAutofit/>
          </a:bodyPr>
          <a:lstStyle/>
          <a:p>
            <a:r>
              <a:rPr lang="en-US"/>
              <a:t>Introduction to Road Accident Analysis:</a:t>
            </a:r>
          </a:p>
        </p:txBody>
      </p:sp>
      <p:pic>
        <p:nvPicPr>
          <p:cNvPr id="5" name="Picture 4" descr="Blurred micro image of a street traffic">
            <a:extLst>
              <a:ext uri="{FF2B5EF4-FFF2-40B4-BE49-F238E27FC236}">
                <a16:creationId xmlns:a16="http://schemas.microsoft.com/office/drawing/2014/main" id="{058D4B50-E24D-39FB-DAB5-62FCB94C0E15}"/>
              </a:ext>
            </a:extLst>
          </p:cNvPr>
          <p:cNvPicPr>
            <a:picLocks noChangeAspect="1"/>
          </p:cNvPicPr>
          <p:nvPr/>
        </p:nvPicPr>
        <p:blipFill rotWithShape="1">
          <a:blip r:embed="rId2"/>
          <a:srcRect l="13229" r="27237"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 Placeholder 2">
            <a:extLst>
              <a:ext uri="{FF2B5EF4-FFF2-40B4-BE49-F238E27FC236}">
                <a16:creationId xmlns:a16="http://schemas.microsoft.com/office/drawing/2014/main" id="{DA7493F6-59A1-485C-1988-DBC132659796}"/>
              </a:ext>
            </a:extLst>
          </p:cNvPr>
          <p:cNvSpPr>
            <a:spLocks noGrp="1"/>
          </p:cNvSpPr>
          <p:nvPr>
            <p:ph type="body" idx="1"/>
          </p:nvPr>
        </p:nvSpPr>
        <p:spPr>
          <a:xfrm>
            <a:off x="6513788" y="2333297"/>
            <a:ext cx="4840010" cy="3843666"/>
          </a:xfrm>
        </p:spPr>
        <p:txBody>
          <a:bodyPr vert="horz" lIns="91440" tIns="45720" rIns="91440" bIns="45720" rtlCol="0">
            <a:normAutofit/>
          </a:bodyPr>
          <a:lstStyle/>
          <a:p>
            <a:r>
              <a:rPr lang="en-US" sz="2000"/>
              <a:t>Road accident analysis involves the systematic study of traffic accidents to understand their causes, trends, and implications. It helps in identifying risk factors, evaluating road safety measures, and formulating strategies for prevention.</a:t>
            </a:r>
          </a:p>
        </p:txBody>
      </p:sp>
    </p:spTree>
    <p:extLst>
      <p:ext uri="{BB962C8B-B14F-4D97-AF65-F5344CB8AC3E}">
        <p14:creationId xmlns:p14="http://schemas.microsoft.com/office/powerpoint/2010/main" val="25872454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68E57-4DDA-459F-6383-AF3AF7D14BA1}"/>
              </a:ext>
            </a:extLst>
          </p:cNvPr>
          <p:cNvSpPr>
            <a:spLocks noGrp="1"/>
          </p:cNvSpPr>
          <p:nvPr>
            <p:ph type="title"/>
          </p:nvPr>
        </p:nvSpPr>
        <p:spPr>
          <a:xfrm>
            <a:off x="8643193" y="489507"/>
            <a:ext cx="3091607" cy="1655483"/>
          </a:xfrm>
        </p:spPr>
        <p:txBody>
          <a:bodyPr vert="horz" lIns="91440" tIns="45720" rIns="91440" bIns="45720" rtlCol="0" anchor="b">
            <a:normAutofit/>
          </a:bodyPr>
          <a:lstStyle/>
          <a:p>
            <a:r>
              <a:rPr lang="en-US" sz="3700"/>
              <a:t>Importance of Road Accident Analysis:</a:t>
            </a:r>
          </a:p>
        </p:txBody>
      </p:sp>
      <p:pic>
        <p:nvPicPr>
          <p:cNvPr id="5" name="Picture 4" descr="Aerial view of the road">
            <a:extLst>
              <a:ext uri="{FF2B5EF4-FFF2-40B4-BE49-F238E27FC236}">
                <a16:creationId xmlns:a16="http://schemas.microsoft.com/office/drawing/2014/main" id="{DF439D8F-19CE-A0D7-6853-6A2CD3CDE5C0}"/>
              </a:ext>
            </a:extLst>
          </p:cNvPr>
          <p:cNvPicPr>
            <a:picLocks noChangeAspect="1"/>
          </p:cNvPicPr>
          <p:nvPr/>
        </p:nvPicPr>
        <p:blipFill rotWithShape="1">
          <a:blip r:embed="rId2"/>
          <a:srcRect l="976" r="4046"/>
          <a:stretch/>
        </p:blipFill>
        <p:spPr>
          <a:xfrm>
            <a:off x="20" y="431"/>
            <a:ext cx="8115280" cy="6408311"/>
          </a:xfrm>
          <a:prstGeom prst="rect">
            <a:avLst/>
          </a:prstGeom>
        </p:spPr>
      </p:pic>
      <p:sp>
        <p:nvSpPr>
          <p:cNvPr id="3" name="Text Placeholder 2">
            <a:extLst>
              <a:ext uri="{FF2B5EF4-FFF2-40B4-BE49-F238E27FC236}">
                <a16:creationId xmlns:a16="http://schemas.microsoft.com/office/drawing/2014/main" id="{10E2407F-8E60-8E43-998C-C08B5A3B2635}"/>
              </a:ext>
            </a:extLst>
          </p:cNvPr>
          <p:cNvSpPr>
            <a:spLocks noGrp="1"/>
          </p:cNvSpPr>
          <p:nvPr>
            <p:ph type="body" idx="1"/>
          </p:nvPr>
        </p:nvSpPr>
        <p:spPr>
          <a:xfrm>
            <a:off x="8643193" y="2418408"/>
            <a:ext cx="2942813" cy="3540265"/>
          </a:xfrm>
        </p:spPr>
        <p:txBody>
          <a:bodyPr vert="horz" lIns="91440" tIns="45720" rIns="91440" bIns="45720" rtlCol="0">
            <a:normAutofit/>
          </a:bodyPr>
          <a:lstStyle/>
          <a:p>
            <a:r>
              <a:rPr lang="en-US" sz="2000" dirty="0"/>
              <a:t>Analysis of accident data provides valuable insights for policymakers, law enforcement agencies, and urban planners to make informed decisions regarding road safety initiatives.</a:t>
            </a:r>
          </a:p>
        </p:txBody>
      </p:sp>
      <p:sp>
        <p:nvSpPr>
          <p:cNvPr id="11" name="Rectangle 1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9417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0E7AC5A-75DC-A556-717A-40DB9FBCD1E2}"/>
              </a:ext>
            </a:extLst>
          </p:cNvPr>
          <p:cNvSpPr>
            <a:spLocks noGrp="1"/>
          </p:cNvSpPr>
          <p:nvPr>
            <p:ph type="title"/>
          </p:nvPr>
        </p:nvSpPr>
        <p:spPr>
          <a:xfrm>
            <a:off x="479394" y="1070800"/>
            <a:ext cx="3939688" cy="5583126"/>
          </a:xfrm>
        </p:spPr>
        <p:txBody>
          <a:bodyPr vert="horz" lIns="91440" tIns="45720" rIns="91440" bIns="45720" rtlCol="0" anchor="ctr">
            <a:normAutofit/>
          </a:bodyPr>
          <a:lstStyle/>
          <a:p>
            <a:pPr algn="r"/>
            <a:r>
              <a:rPr lang="en-US" sz="6200" kern="1200">
                <a:solidFill>
                  <a:schemeClr val="tx1"/>
                </a:solidFill>
                <a:latin typeface="+mj-lt"/>
                <a:ea typeface="+mj-ea"/>
                <a:cs typeface="+mj-cs"/>
              </a:rPr>
              <a:t>Factors Influencing Road Accidents:</a:t>
            </a:r>
          </a:p>
        </p:txBody>
      </p:sp>
      <p:cxnSp>
        <p:nvCxnSpPr>
          <p:cNvPr id="22" name="Straight Connector 2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Text Placeholder 2">
            <a:extLst>
              <a:ext uri="{FF2B5EF4-FFF2-40B4-BE49-F238E27FC236}">
                <a16:creationId xmlns:a16="http://schemas.microsoft.com/office/drawing/2014/main" id="{B9ED559A-3A86-C452-A552-1CD011C0335F}"/>
              </a:ext>
            </a:extLst>
          </p:cNvPr>
          <p:cNvGraphicFramePr/>
          <p:nvPr>
            <p:extLst>
              <p:ext uri="{D42A27DB-BD31-4B8C-83A1-F6EECF244321}">
                <p14:modId xmlns:p14="http://schemas.microsoft.com/office/powerpoint/2010/main" val="3463949212"/>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84261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42CE3D-7FF2-BF73-7393-0DD391AD266B}"/>
              </a:ext>
            </a:extLst>
          </p:cNvPr>
          <p:cNvSpPr>
            <a:spLocks noGrp="1"/>
          </p:cNvSpPr>
          <p:nvPr>
            <p:ph type="title"/>
          </p:nvPr>
        </p:nvSpPr>
        <p:spPr>
          <a:xfrm>
            <a:off x="504967" y="675564"/>
            <a:ext cx="3609833" cy="5204085"/>
          </a:xfrm>
        </p:spPr>
        <p:txBody>
          <a:bodyPr>
            <a:normAutofit/>
          </a:bodyPr>
          <a:lstStyle/>
          <a:p>
            <a:r>
              <a:rPr lang="en-IN"/>
              <a:t>How data is been collected for analysis: </a:t>
            </a:r>
            <a:endParaRPr lang="en-IN" dirty="0"/>
          </a:p>
        </p:txBody>
      </p:sp>
      <p:cxnSp>
        <p:nvCxnSpPr>
          <p:cNvPr id="17"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2">
            <a:extLst>
              <a:ext uri="{FF2B5EF4-FFF2-40B4-BE49-F238E27FC236}">
                <a16:creationId xmlns:a16="http://schemas.microsoft.com/office/drawing/2014/main" id="{67D27FA8-92A4-E45B-03D5-025B68E8565F}"/>
              </a:ext>
            </a:extLst>
          </p:cNvPr>
          <p:cNvGraphicFramePr>
            <a:graphicFrameLocks noGrp="1"/>
          </p:cNvGraphicFramePr>
          <p:nvPr>
            <p:ph idx="1"/>
            <p:extLst>
              <p:ext uri="{D42A27DB-BD31-4B8C-83A1-F6EECF244321}">
                <p14:modId xmlns:p14="http://schemas.microsoft.com/office/powerpoint/2010/main" val="2092572531"/>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3906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6CC9EF4F-27CE-61A2-56E2-44F19584E25D}"/>
              </a:ext>
            </a:extLst>
          </p:cNvPr>
          <p:cNvSpPr>
            <a:spLocks noGrp="1"/>
          </p:cNvSpPr>
          <p:nvPr>
            <p:ph type="title"/>
          </p:nvPr>
        </p:nvSpPr>
        <p:spPr>
          <a:xfrm>
            <a:off x="479394" y="1070800"/>
            <a:ext cx="3939688" cy="5583126"/>
          </a:xfrm>
        </p:spPr>
        <p:txBody>
          <a:bodyPr>
            <a:normAutofit/>
          </a:bodyPr>
          <a:lstStyle/>
          <a:p>
            <a:pPr algn="r"/>
            <a:r>
              <a:rPr lang="en-IN"/>
              <a:t>Determining Requirements:</a:t>
            </a:r>
          </a:p>
        </p:txBody>
      </p:sp>
      <p:cxnSp>
        <p:nvCxnSpPr>
          <p:cNvPr id="21" name="Straight Connector 2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8632A07-F8C2-0454-C7FC-90F6A0DED55F}"/>
              </a:ext>
            </a:extLst>
          </p:cNvPr>
          <p:cNvGraphicFramePr>
            <a:graphicFrameLocks noGrp="1"/>
          </p:cNvGraphicFramePr>
          <p:nvPr>
            <p:ph idx="1"/>
            <p:extLst>
              <p:ext uri="{D42A27DB-BD31-4B8C-83A1-F6EECF244321}">
                <p14:modId xmlns:p14="http://schemas.microsoft.com/office/powerpoint/2010/main" val="3373245478"/>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6965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Graph on document with pen">
            <a:extLst>
              <a:ext uri="{FF2B5EF4-FFF2-40B4-BE49-F238E27FC236}">
                <a16:creationId xmlns:a16="http://schemas.microsoft.com/office/drawing/2014/main" id="{065E9B96-E52D-EA54-C8D1-F3F9AF6B28B4}"/>
              </a:ext>
            </a:extLst>
          </p:cNvPr>
          <p:cNvPicPr>
            <a:picLocks noChangeAspect="1"/>
          </p:cNvPicPr>
          <p:nvPr/>
        </p:nvPicPr>
        <p:blipFill rotWithShape="1">
          <a:blip r:embed="rId2">
            <a:alphaModFix amt="55000"/>
          </a:blip>
          <a:srcRect t="1415" b="14315"/>
          <a:stretch/>
        </p:blipFill>
        <p:spPr>
          <a:xfrm>
            <a:off x="20" y="-9107"/>
            <a:ext cx="12191980" cy="6858000"/>
          </a:xfrm>
          <a:prstGeom prst="rect">
            <a:avLst/>
          </a:prstGeom>
        </p:spPr>
      </p:pic>
      <p:sp>
        <p:nvSpPr>
          <p:cNvPr id="2" name="Title 1">
            <a:extLst>
              <a:ext uri="{FF2B5EF4-FFF2-40B4-BE49-F238E27FC236}">
                <a16:creationId xmlns:a16="http://schemas.microsoft.com/office/drawing/2014/main" id="{2687BF29-9EE0-7D7C-03EB-0114A50E7E13}"/>
              </a:ext>
            </a:extLst>
          </p:cNvPr>
          <p:cNvSpPr>
            <a:spLocks noGrp="1"/>
          </p:cNvSpPr>
          <p:nvPr>
            <p:ph type="title"/>
          </p:nvPr>
        </p:nvSpPr>
        <p:spPr>
          <a:xfrm>
            <a:off x="686834" y="591344"/>
            <a:ext cx="3200400" cy="5585619"/>
          </a:xfrm>
        </p:spPr>
        <p:txBody>
          <a:bodyPr>
            <a:normAutofit/>
          </a:bodyPr>
          <a:lstStyle/>
          <a:p>
            <a:r>
              <a:rPr lang="en-IN" dirty="0">
                <a:solidFill>
                  <a:srgbClr val="FFFFFF"/>
                </a:solidFill>
              </a:rPr>
              <a:t>Analysing features of dataset: </a:t>
            </a:r>
          </a:p>
        </p:txBody>
      </p:sp>
      <p:sp>
        <p:nvSpPr>
          <p:cNvPr id="24" name="Arc 2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86E2A73-5637-6261-475A-1FAC4F629ABB}"/>
              </a:ext>
            </a:extLst>
          </p:cNvPr>
          <p:cNvSpPr>
            <a:spLocks noGrp="1"/>
          </p:cNvSpPr>
          <p:nvPr>
            <p:ph idx="1"/>
          </p:nvPr>
        </p:nvSpPr>
        <p:spPr>
          <a:xfrm>
            <a:off x="4447308" y="591344"/>
            <a:ext cx="6906491" cy="5585619"/>
          </a:xfrm>
        </p:spPr>
        <p:txBody>
          <a:bodyPr anchor="ctr">
            <a:normAutofit/>
          </a:bodyPr>
          <a:lstStyle/>
          <a:p>
            <a:pPr marL="0" indent="0">
              <a:buNone/>
            </a:pPr>
            <a:r>
              <a:rPr lang="en-IN" dirty="0">
                <a:solidFill>
                  <a:srgbClr val="FFFFFF"/>
                </a:solidFill>
              </a:rPr>
              <a:t>In this we review</a:t>
            </a:r>
          </a:p>
          <a:p>
            <a:pPr>
              <a:buFont typeface="Wingdings" panose="05000000000000000000" pitchFamily="2" charset="2"/>
              <a:buChar char="§"/>
            </a:pPr>
            <a:r>
              <a:rPr lang="en-IN" dirty="0">
                <a:solidFill>
                  <a:srgbClr val="FFFFFF"/>
                </a:solidFill>
              </a:rPr>
              <a:t>What feature is needed for our visualization and what is not.</a:t>
            </a:r>
          </a:p>
          <a:p>
            <a:pPr>
              <a:buFont typeface="Wingdings" panose="05000000000000000000" pitchFamily="2" charset="2"/>
              <a:buChar char="§"/>
            </a:pPr>
            <a:r>
              <a:rPr lang="en-IN" dirty="0">
                <a:solidFill>
                  <a:srgbClr val="FFFFFF"/>
                </a:solidFill>
              </a:rPr>
              <a:t>To know if there are any missing value, incorrect  value etc.  </a:t>
            </a:r>
          </a:p>
          <a:p>
            <a:pPr>
              <a:buFont typeface="Courier New" panose="02070309020205020404" pitchFamily="49" charset="0"/>
              <a:buChar char="o"/>
            </a:pPr>
            <a:endParaRPr lang="en-IN" dirty="0">
              <a:solidFill>
                <a:srgbClr val="FFFFFF"/>
              </a:solidFill>
            </a:endParaRPr>
          </a:p>
          <a:p>
            <a:pPr marL="0" indent="0">
              <a:buNone/>
            </a:pPr>
            <a:endParaRPr lang="en-IN" dirty="0">
              <a:solidFill>
                <a:srgbClr val="FFFFFF"/>
              </a:solidFill>
            </a:endParaRPr>
          </a:p>
          <a:p>
            <a:endParaRPr lang="en-IN" dirty="0">
              <a:solidFill>
                <a:srgbClr val="FFFFFF"/>
              </a:solidFill>
            </a:endParaRPr>
          </a:p>
        </p:txBody>
      </p:sp>
    </p:spTree>
    <p:extLst>
      <p:ext uri="{BB962C8B-B14F-4D97-AF65-F5344CB8AC3E}">
        <p14:creationId xmlns:p14="http://schemas.microsoft.com/office/powerpoint/2010/main" val="828374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Magnifying glass showing decling performance">
            <a:extLst>
              <a:ext uri="{FF2B5EF4-FFF2-40B4-BE49-F238E27FC236}">
                <a16:creationId xmlns:a16="http://schemas.microsoft.com/office/drawing/2014/main" id="{B8343D52-3AD3-CBC6-DA6E-9EDF1438E491}"/>
              </a:ext>
            </a:extLst>
          </p:cNvPr>
          <p:cNvPicPr>
            <a:picLocks noChangeAspect="1"/>
          </p:cNvPicPr>
          <p:nvPr/>
        </p:nvPicPr>
        <p:blipFill rotWithShape="1">
          <a:blip r:embed="rId2">
            <a:alphaModFix amt="55000"/>
          </a:blip>
          <a:srcRect t="1220" b="14510"/>
          <a:stretch/>
        </p:blipFill>
        <p:spPr>
          <a:xfrm>
            <a:off x="20" y="-9107"/>
            <a:ext cx="12191980" cy="6858000"/>
          </a:xfrm>
          <a:prstGeom prst="rect">
            <a:avLst/>
          </a:prstGeom>
        </p:spPr>
      </p:pic>
      <p:sp>
        <p:nvSpPr>
          <p:cNvPr id="2" name="Title 1">
            <a:extLst>
              <a:ext uri="{FF2B5EF4-FFF2-40B4-BE49-F238E27FC236}">
                <a16:creationId xmlns:a16="http://schemas.microsoft.com/office/drawing/2014/main" id="{427DA9ED-2914-4AB5-F239-3E6A84FD6570}"/>
              </a:ext>
            </a:extLst>
          </p:cNvPr>
          <p:cNvSpPr>
            <a:spLocks noGrp="1"/>
          </p:cNvSpPr>
          <p:nvPr>
            <p:ph type="title"/>
          </p:nvPr>
        </p:nvSpPr>
        <p:spPr>
          <a:xfrm>
            <a:off x="686834" y="591344"/>
            <a:ext cx="3200400" cy="5585619"/>
          </a:xfrm>
        </p:spPr>
        <p:txBody>
          <a:bodyPr>
            <a:normAutofit/>
          </a:bodyPr>
          <a:lstStyle/>
          <a:p>
            <a:r>
              <a:rPr lang="en-IN" dirty="0">
                <a:solidFill>
                  <a:srgbClr val="FFFFFF"/>
                </a:solidFill>
              </a:rPr>
              <a:t>How data cleaning and modelling is done :</a:t>
            </a:r>
          </a:p>
        </p:txBody>
      </p:sp>
      <p:sp>
        <p:nvSpPr>
          <p:cNvPr id="8" name="Arc 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6B30303-950C-0764-F7A8-9740FB149E91}"/>
              </a:ext>
            </a:extLst>
          </p:cNvPr>
          <p:cNvSpPr>
            <a:spLocks noGrp="1"/>
          </p:cNvSpPr>
          <p:nvPr>
            <p:ph idx="1"/>
          </p:nvPr>
        </p:nvSpPr>
        <p:spPr>
          <a:xfrm>
            <a:off x="4447308" y="591344"/>
            <a:ext cx="6906491" cy="5585619"/>
          </a:xfrm>
        </p:spPr>
        <p:txBody>
          <a:bodyPr anchor="ctr">
            <a:normAutofit/>
          </a:bodyPr>
          <a:lstStyle/>
          <a:p>
            <a:pPr marL="0" indent="0">
              <a:buNone/>
            </a:pPr>
            <a:r>
              <a:rPr lang="en-IN" dirty="0">
                <a:solidFill>
                  <a:srgbClr val="FFFFFF"/>
                </a:solidFill>
              </a:rPr>
              <a:t>We used Power BI for same : i.e. Load and Transformation is done in same</a:t>
            </a:r>
          </a:p>
        </p:txBody>
      </p:sp>
    </p:spTree>
    <p:extLst>
      <p:ext uri="{BB962C8B-B14F-4D97-AF65-F5344CB8AC3E}">
        <p14:creationId xmlns:p14="http://schemas.microsoft.com/office/powerpoint/2010/main" val="175799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3B8DA94-61E1-4672-D03B-C4081BDFA99A}"/>
              </a:ext>
            </a:extLst>
          </p:cNvPr>
          <p:cNvPicPr>
            <a:picLocks noChangeAspect="1"/>
          </p:cNvPicPr>
          <p:nvPr/>
        </p:nvPicPr>
        <p:blipFill rotWithShape="1">
          <a:blip r:embed="rId2">
            <a:duotone>
              <a:schemeClr val="bg2">
                <a:shade val="45000"/>
                <a:satMod val="135000"/>
              </a:schemeClr>
              <a:prstClr val="white"/>
            </a:duotone>
          </a:blip>
          <a:srcRect t="25000"/>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2F8A4-ABF4-CD3F-1B8C-07B999879F1D}"/>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Methods of Analysis:</a:t>
            </a:r>
          </a:p>
        </p:txBody>
      </p:sp>
      <p:graphicFrame>
        <p:nvGraphicFramePr>
          <p:cNvPr id="5" name="Text Placeholder 2">
            <a:extLst>
              <a:ext uri="{FF2B5EF4-FFF2-40B4-BE49-F238E27FC236}">
                <a16:creationId xmlns:a16="http://schemas.microsoft.com/office/drawing/2014/main" id="{0B6AE98B-F803-6266-EFAA-28C73D6FBB5B}"/>
              </a:ext>
            </a:extLst>
          </p:cNvPr>
          <p:cNvGraphicFramePr/>
          <p:nvPr>
            <p:extLst>
              <p:ext uri="{D42A27DB-BD31-4B8C-83A1-F6EECF244321}">
                <p14:modId xmlns:p14="http://schemas.microsoft.com/office/powerpoint/2010/main" val="34398372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1822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328</TotalTime>
  <Words>428</Words>
  <Application>Microsoft Office PowerPoint</Application>
  <PresentationFormat>Widescreen</PresentationFormat>
  <Paragraphs>37</Paragraphs>
  <Slides>12</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0" baseType="lpstr">
      <vt:lpstr>Aptos</vt:lpstr>
      <vt:lpstr>Aptos Display</vt:lpstr>
      <vt:lpstr>Arial</vt:lpstr>
      <vt:lpstr>Calibri</vt:lpstr>
      <vt:lpstr>Courier New</vt:lpstr>
      <vt:lpstr>Wingdings</vt:lpstr>
      <vt:lpstr>Office Theme</vt:lpstr>
      <vt:lpstr>Package</vt:lpstr>
      <vt:lpstr>ROAD ACCIDENT ANALYSIS</vt:lpstr>
      <vt:lpstr>Introduction to Road Accident Analysis:</vt:lpstr>
      <vt:lpstr>Importance of Road Accident Analysis:</vt:lpstr>
      <vt:lpstr>Factors Influencing Road Accidents:</vt:lpstr>
      <vt:lpstr>How data is been collected for analysis: </vt:lpstr>
      <vt:lpstr>Determining Requirements:</vt:lpstr>
      <vt:lpstr>Analysing features of dataset: </vt:lpstr>
      <vt:lpstr>How data cleaning and modelling is done :</vt:lpstr>
      <vt:lpstr>Methods of Analysis:</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ACCIDENT ANALYSIS</dc:title>
  <dc:creator>Aziz Kanoor</dc:creator>
  <cp:lastModifiedBy>Aziz Kanoor</cp:lastModifiedBy>
  <cp:revision>6</cp:revision>
  <dcterms:created xsi:type="dcterms:W3CDTF">2024-02-08T15:14:47Z</dcterms:created>
  <dcterms:modified xsi:type="dcterms:W3CDTF">2024-02-08T22:01:17Z</dcterms:modified>
</cp:coreProperties>
</file>